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0.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2.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4.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5.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0" r:id="rId1"/>
    <p:sldMasterId id="2147483852" r:id="rId2"/>
    <p:sldMasterId id="2147483863" r:id="rId3"/>
    <p:sldMasterId id="2147483874" r:id="rId4"/>
    <p:sldMasterId id="2147483883" r:id="rId5"/>
    <p:sldMasterId id="2147483892" r:id="rId6"/>
    <p:sldMasterId id="2147483901" r:id="rId7"/>
    <p:sldMasterId id="2147483910" r:id="rId8"/>
    <p:sldMasterId id="2147483919" r:id="rId9"/>
    <p:sldMasterId id="2147483930" r:id="rId10"/>
    <p:sldMasterId id="2147483941" r:id="rId11"/>
    <p:sldMasterId id="2147484010" r:id="rId12"/>
    <p:sldMasterId id="2147484021" r:id="rId13"/>
    <p:sldMasterId id="2147484104" r:id="rId14"/>
    <p:sldMasterId id="2147484169" r:id="rId15"/>
    <p:sldMasterId id="2147484191" r:id="rId16"/>
  </p:sldMasterIdLst>
  <p:notesMasterIdLst>
    <p:notesMasterId r:id="rId36"/>
  </p:notesMasterIdLst>
  <p:handoutMasterIdLst>
    <p:handoutMasterId r:id="rId37"/>
  </p:handoutMasterIdLst>
  <p:sldIdLst>
    <p:sldId id="2634" r:id="rId17"/>
    <p:sldId id="1971" r:id="rId18"/>
    <p:sldId id="2575" r:id="rId19"/>
    <p:sldId id="2639" r:id="rId20"/>
    <p:sldId id="2638" r:id="rId21"/>
    <p:sldId id="2576" r:id="rId22"/>
    <p:sldId id="2578" r:id="rId23"/>
    <p:sldId id="2579" r:id="rId24"/>
    <p:sldId id="2582" r:id="rId25"/>
    <p:sldId id="2635" r:id="rId26"/>
    <p:sldId id="2636" r:id="rId27"/>
    <p:sldId id="2592" r:id="rId28"/>
    <p:sldId id="2612" r:id="rId29"/>
    <p:sldId id="2615" r:id="rId30"/>
    <p:sldId id="2630" r:id="rId31"/>
    <p:sldId id="2618" r:id="rId32"/>
    <p:sldId id="2622" r:id="rId33"/>
    <p:sldId id="2606" r:id="rId34"/>
    <p:sldId id="2517" r:id="rId35"/>
  </p:sldIdLst>
  <p:sldSz cx="12147550" cy="6832600"/>
  <p:notesSz cx="7104063" cy="10234613"/>
  <p:defaultTextStyle>
    <a:defPPr>
      <a:defRPr lang="en-US"/>
    </a:defPPr>
    <a:lvl1pPr algn="l" rtl="0" fontAlgn="base">
      <a:spcBef>
        <a:spcPct val="0"/>
      </a:spcBef>
      <a:spcAft>
        <a:spcPct val="0"/>
      </a:spcAft>
      <a:defRPr kern="1200">
        <a:solidFill>
          <a:schemeClr val="tx1"/>
        </a:solidFill>
        <a:latin typeface="Calibri" pitchFamily="34" charset="0"/>
        <a:ea typeface="ヒラギノ角ゴ Pro W3" pitchFamily="1" charset="-128"/>
        <a:cs typeface="+mn-cs"/>
      </a:defRPr>
    </a:lvl1pPr>
    <a:lvl2pPr marL="454885"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09775"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6466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19547"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74433" algn="l" defTabSz="909775" rtl="0" eaLnBrk="1" latinLnBrk="0" hangingPunct="1">
      <a:defRPr kern="1200">
        <a:solidFill>
          <a:schemeClr val="tx1"/>
        </a:solidFill>
        <a:latin typeface="Calibri" pitchFamily="34" charset="0"/>
        <a:ea typeface="ヒラギノ角ゴ Pro W3" pitchFamily="1" charset="-128"/>
        <a:cs typeface="+mn-cs"/>
      </a:defRPr>
    </a:lvl6pPr>
    <a:lvl7pPr marL="2729320" algn="l" defTabSz="909775" rtl="0" eaLnBrk="1" latinLnBrk="0" hangingPunct="1">
      <a:defRPr kern="1200">
        <a:solidFill>
          <a:schemeClr val="tx1"/>
        </a:solidFill>
        <a:latin typeface="Calibri" pitchFamily="34" charset="0"/>
        <a:ea typeface="ヒラギノ角ゴ Pro W3" pitchFamily="1" charset="-128"/>
        <a:cs typeface="+mn-cs"/>
      </a:defRPr>
    </a:lvl7pPr>
    <a:lvl8pPr marL="3184207" algn="l" defTabSz="909775" rtl="0" eaLnBrk="1" latinLnBrk="0" hangingPunct="1">
      <a:defRPr kern="1200">
        <a:solidFill>
          <a:schemeClr val="tx1"/>
        </a:solidFill>
        <a:latin typeface="Calibri" pitchFamily="34" charset="0"/>
        <a:ea typeface="ヒラギノ角ゴ Pro W3" pitchFamily="1" charset="-128"/>
        <a:cs typeface="+mn-cs"/>
      </a:defRPr>
    </a:lvl8pPr>
    <a:lvl9pPr marL="3639091" algn="l" defTabSz="909775" rtl="0" eaLnBrk="1" latinLnBrk="0" hangingPunct="1">
      <a:defRPr kern="1200">
        <a:solidFill>
          <a:schemeClr val="tx1"/>
        </a:solidFill>
        <a:latin typeface="Calibri" pitchFamily="34" charset="0"/>
        <a:ea typeface="ヒラギノ角ゴ Pro W3" pitchFamily="1" charset="-128"/>
        <a:cs typeface="+mn-cs"/>
      </a:defRPr>
    </a:lvl9pPr>
  </p:defaultTextStyle>
  <p:extLst>
    <p:ext uri="{EFAFB233-063F-42B5-8137-9DF3F51BA10A}">
      <p15:sldGuideLst xmlns:p15="http://schemas.microsoft.com/office/powerpoint/2012/main">
        <p15:guide id="1" orient="horz" pos="3016" userDrawn="1">
          <p15:clr>
            <a:srgbClr val="A4A3A4"/>
          </p15:clr>
        </p15:guide>
        <p15:guide id="2" pos="3082" userDrawn="1">
          <p15:clr>
            <a:srgbClr val="A4A3A4"/>
          </p15:clr>
        </p15:guide>
        <p15:guide id="3" orient="horz" pos="338" userDrawn="1">
          <p15:clr>
            <a:srgbClr val="A4A3A4"/>
          </p15:clr>
        </p15:guide>
        <p15:guide id="4" pos="813" userDrawn="1">
          <p15:clr>
            <a:srgbClr val="A4A3A4"/>
          </p15:clr>
        </p15:guide>
        <p15:guide id="5" orient="horz" pos="3015" userDrawn="1">
          <p15:clr>
            <a:srgbClr val="A4A3A4"/>
          </p15:clr>
        </p15:guide>
        <p15:guide id="6" orient="horz" pos="337" userDrawn="1">
          <p15:clr>
            <a:srgbClr val="A4A3A4"/>
          </p15:clr>
        </p15:guide>
        <p15:guide id="7" pos="3083">
          <p15:clr>
            <a:srgbClr val="A4A3A4"/>
          </p15:clr>
        </p15:guide>
      </p15:sldGuideLst>
    </p:ext>
    <p:ext uri="{2D200454-40CA-4A62-9FC3-DE9A4176ACB9}">
      <p15:notesGuideLst xmlns:p15="http://schemas.microsoft.com/office/powerpoint/2012/main">
        <p15:guide id="1" orient="horz" pos="3573" userDrawn="1">
          <p15:clr>
            <a:srgbClr val="A4A3A4"/>
          </p15:clr>
        </p15:guide>
        <p15:guide id="2" pos="2286" userDrawn="1">
          <p15:clr>
            <a:srgbClr val="A4A3A4"/>
          </p15:clr>
        </p15:guide>
        <p15:guide id="3" orient="horz" pos="3574" userDrawn="1">
          <p15:clr>
            <a:srgbClr val="A4A3A4"/>
          </p15:clr>
        </p15:guide>
        <p15:guide id="4" orient="horz" pos="3224" userDrawn="1">
          <p15:clr>
            <a:srgbClr val="A4A3A4"/>
          </p15:clr>
        </p15:guide>
        <p15:guide id="6"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hri.daglar" initials="f" lastIdx="2" clrIdx="0">
    <p:extLst>
      <p:ext uri="{19B8F6BF-5375-455C-9EA6-DF929625EA0E}">
        <p15:presenceInfo xmlns:p15="http://schemas.microsoft.com/office/powerpoint/2012/main" userId="S-1-5-21-1820033974-4059273746-3907897502-68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66CCFF"/>
    <a:srgbClr val="FFFFFF"/>
    <a:srgbClr val="CCECFF"/>
    <a:srgbClr val="FFDF79"/>
    <a:srgbClr val="E62654"/>
    <a:srgbClr val="FFFFCC"/>
    <a:srgbClr val="00BAD5"/>
    <a:srgbClr val="00ADEF"/>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4" autoAdjust="0"/>
    <p:restoredTop sz="88182" autoAdjust="0"/>
  </p:normalViewPr>
  <p:slideViewPr>
    <p:cSldViewPr>
      <p:cViewPr varScale="1">
        <p:scale>
          <a:sx n="65" d="100"/>
          <a:sy n="65" d="100"/>
        </p:scale>
        <p:origin x="852" y="66"/>
      </p:cViewPr>
      <p:guideLst>
        <p:guide orient="horz" pos="3016"/>
        <p:guide pos="3082"/>
        <p:guide orient="horz" pos="338"/>
        <p:guide pos="813"/>
        <p:guide orient="horz" pos="3015"/>
        <p:guide orient="horz" pos="337"/>
        <p:guide pos="3083"/>
      </p:guideLst>
    </p:cSldViewPr>
  </p:slideViewPr>
  <p:outlineViewPr>
    <p:cViewPr>
      <p:scale>
        <a:sx n="33" d="100"/>
        <a:sy n="33" d="100"/>
      </p:scale>
      <p:origin x="0" y="5352"/>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4104" y="282"/>
      </p:cViewPr>
      <p:guideLst>
        <p:guide orient="horz" pos="3573"/>
        <p:guide pos="2286"/>
        <p:guide orient="horz" pos="3574"/>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13A287-B901-4827-BF49-DBE977806E8F}"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tr-TR"/>
        </a:p>
      </dgm:t>
    </dgm:pt>
    <dgm:pt modelId="{91E895F4-0D21-4425-8F8B-00DF7B6A6511}">
      <dgm:prSet phldrT="[Metin]" custT="1"/>
      <dgm:spPr/>
      <dgm:t>
        <a:bodyPr/>
        <a:lstStyle/>
        <a:p>
          <a:pPr algn="l"/>
          <a:r>
            <a:rPr lang="tr-TR" sz="2400" dirty="0" smtClean="0">
              <a:effectLst/>
              <a:latin typeface="Calibri" panose="020F0502020204030204" pitchFamily="34" charset="0"/>
              <a:cs typeface="Calibri" panose="020F0502020204030204" pitchFamily="34" charset="0"/>
            </a:rPr>
            <a:t>Yurt İçi Fuar Desteği</a:t>
          </a:r>
          <a:endParaRPr lang="tr-TR" sz="2400" dirty="0">
            <a:latin typeface="Calibri" panose="020F0502020204030204" pitchFamily="34" charset="0"/>
            <a:cs typeface="Calibri" panose="020F0502020204030204" pitchFamily="34" charset="0"/>
          </a:endParaRPr>
        </a:p>
      </dgm:t>
    </dgm:pt>
    <dgm:pt modelId="{C0FB0FD1-039D-4A9F-B42A-5612608C266D}" type="parTrans" cxnId="{984E5669-32FA-41AE-838C-B5366D35E080}">
      <dgm:prSet/>
      <dgm:spPr/>
      <dgm:t>
        <a:bodyPr/>
        <a:lstStyle/>
        <a:p>
          <a:pPr algn="l"/>
          <a:endParaRPr lang="tr-TR" sz="2400">
            <a:latin typeface="Calibri" panose="020F0502020204030204" pitchFamily="34" charset="0"/>
            <a:cs typeface="Calibri" panose="020F0502020204030204" pitchFamily="34" charset="0"/>
          </a:endParaRPr>
        </a:p>
      </dgm:t>
    </dgm:pt>
    <dgm:pt modelId="{37C810E6-FDD0-4415-9FD4-5EA60EFB26F9}" type="sibTrans" cxnId="{984E5669-32FA-41AE-838C-B5366D35E080}">
      <dgm:prSet/>
      <dgm:spPr/>
      <dgm:t>
        <a:bodyPr/>
        <a:lstStyle/>
        <a:p>
          <a:pPr algn="l"/>
          <a:endParaRPr lang="tr-TR" sz="2400">
            <a:latin typeface="Calibri" panose="020F0502020204030204" pitchFamily="34" charset="0"/>
            <a:cs typeface="Calibri" panose="020F0502020204030204" pitchFamily="34" charset="0"/>
          </a:endParaRPr>
        </a:p>
      </dgm:t>
    </dgm:pt>
    <dgm:pt modelId="{93017EF2-F61E-4391-AC7E-2CF954EC5C16}">
      <dgm:prSet phldrT="[Metin]" custT="1"/>
      <dgm:spPr/>
      <dgm:t>
        <a:bodyPr/>
        <a:lstStyle/>
        <a:p>
          <a:pPr algn="l"/>
          <a:r>
            <a:rPr lang="tr-TR" sz="2400" dirty="0" smtClean="0">
              <a:effectLst/>
              <a:latin typeface="Calibri" panose="020F0502020204030204" pitchFamily="34" charset="0"/>
              <a:cs typeface="Calibri" panose="020F0502020204030204" pitchFamily="34" charset="0"/>
            </a:rPr>
            <a:t>Yurt Dışı İş Gezisi Desteği</a:t>
          </a:r>
          <a:endParaRPr lang="tr-TR" sz="2400" dirty="0">
            <a:latin typeface="Calibri" panose="020F0502020204030204" pitchFamily="34" charset="0"/>
            <a:cs typeface="Calibri" panose="020F0502020204030204" pitchFamily="34" charset="0"/>
          </a:endParaRPr>
        </a:p>
      </dgm:t>
    </dgm:pt>
    <dgm:pt modelId="{E60E118B-63E7-4B97-82FD-31BEB701E57E}" type="parTrans" cxnId="{91660145-BEC9-40DF-9D2B-B8D972D6CCFC}">
      <dgm:prSet/>
      <dgm:spPr/>
      <dgm:t>
        <a:bodyPr/>
        <a:lstStyle/>
        <a:p>
          <a:pPr algn="l"/>
          <a:endParaRPr lang="tr-TR" sz="2400">
            <a:latin typeface="Calibri" panose="020F0502020204030204" pitchFamily="34" charset="0"/>
            <a:cs typeface="Calibri" panose="020F0502020204030204" pitchFamily="34" charset="0"/>
          </a:endParaRPr>
        </a:p>
      </dgm:t>
    </dgm:pt>
    <dgm:pt modelId="{F3EC482A-361E-408E-94DA-7515EF4CF31A}" type="sibTrans" cxnId="{91660145-BEC9-40DF-9D2B-B8D972D6CCFC}">
      <dgm:prSet/>
      <dgm:spPr/>
      <dgm:t>
        <a:bodyPr/>
        <a:lstStyle/>
        <a:p>
          <a:pPr algn="l"/>
          <a:endParaRPr lang="tr-TR" sz="2400">
            <a:latin typeface="Calibri" panose="020F0502020204030204" pitchFamily="34" charset="0"/>
            <a:cs typeface="Calibri" panose="020F0502020204030204" pitchFamily="34" charset="0"/>
          </a:endParaRPr>
        </a:p>
      </dgm:t>
    </dgm:pt>
    <dgm:pt modelId="{23ACAD0A-471F-47F8-BD22-62C9E5EC3BBD}">
      <dgm:prSet phldrT="[Metin]" custT="1"/>
      <dgm:spPr/>
      <dgm:t>
        <a:bodyPr/>
        <a:lstStyle/>
        <a:p>
          <a:pPr algn="l"/>
          <a:r>
            <a:rPr lang="tr-TR" sz="2400" dirty="0" smtClean="0">
              <a:effectLst/>
              <a:latin typeface="Calibri" panose="020F0502020204030204" pitchFamily="34" charset="0"/>
              <a:cs typeface="Calibri" panose="020F0502020204030204" pitchFamily="34" charset="0"/>
            </a:rPr>
            <a:t>Nitelikli Eleman İstihdam Desteği</a:t>
          </a:r>
          <a:endParaRPr lang="tr-TR" sz="2400" dirty="0">
            <a:latin typeface="Calibri" panose="020F0502020204030204" pitchFamily="34" charset="0"/>
            <a:cs typeface="Calibri" panose="020F0502020204030204" pitchFamily="34" charset="0"/>
          </a:endParaRPr>
        </a:p>
      </dgm:t>
    </dgm:pt>
    <dgm:pt modelId="{2F73FAC1-6103-47DE-B860-206F0E0B2430}" type="parTrans" cxnId="{AB2BD9E8-09FB-4842-BFC8-5FF4438E18F3}">
      <dgm:prSet/>
      <dgm:spPr/>
      <dgm:t>
        <a:bodyPr/>
        <a:lstStyle/>
        <a:p>
          <a:pPr algn="l"/>
          <a:endParaRPr lang="tr-TR" sz="2400">
            <a:latin typeface="Calibri" panose="020F0502020204030204" pitchFamily="34" charset="0"/>
            <a:cs typeface="Calibri" panose="020F0502020204030204" pitchFamily="34" charset="0"/>
          </a:endParaRPr>
        </a:p>
      </dgm:t>
    </dgm:pt>
    <dgm:pt modelId="{20DA38D4-C690-49F1-B012-20BD81122BE2}" type="sibTrans" cxnId="{AB2BD9E8-09FB-4842-BFC8-5FF4438E18F3}">
      <dgm:prSet/>
      <dgm:spPr/>
      <dgm:t>
        <a:bodyPr/>
        <a:lstStyle/>
        <a:p>
          <a:pPr algn="l"/>
          <a:endParaRPr lang="tr-TR" sz="2400">
            <a:latin typeface="Calibri" panose="020F0502020204030204" pitchFamily="34" charset="0"/>
            <a:cs typeface="Calibri" panose="020F0502020204030204" pitchFamily="34" charset="0"/>
          </a:endParaRPr>
        </a:p>
      </dgm:t>
    </dgm:pt>
    <dgm:pt modelId="{0BF2B75E-AF2D-4057-AD3B-3F5BDCB0CAA0}">
      <dgm:prSet custT="1"/>
      <dgm:spPr/>
      <dgm:t>
        <a:bodyPr/>
        <a:lstStyle/>
        <a:p>
          <a:pPr algn="l"/>
          <a:r>
            <a:rPr lang="tr-TR" sz="2400" dirty="0" smtClean="0">
              <a:effectLst/>
              <a:latin typeface="Calibri" panose="020F0502020204030204" pitchFamily="34" charset="0"/>
              <a:cs typeface="Calibri" panose="020F0502020204030204" pitchFamily="34" charset="0"/>
            </a:rPr>
            <a:t>Model Fabrika Desteği</a:t>
          </a:r>
          <a:endParaRPr lang="tr-TR" sz="2400" dirty="0">
            <a:effectLst/>
            <a:latin typeface="Calibri" panose="020F0502020204030204" pitchFamily="34" charset="0"/>
            <a:cs typeface="Calibri" panose="020F0502020204030204" pitchFamily="34" charset="0"/>
          </a:endParaRPr>
        </a:p>
      </dgm:t>
    </dgm:pt>
    <dgm:pt modelId="{83BBD59B-10A1-4F9D-8554-A6C2C5C2E206}" type="parTrans" cxnId="{FA361352-8C12-4B47-9F49-4905AAA16210}">
      <dgm:prSet/>
      <dgm:spPr/>
      <dgm:t>
        <a:bodyPr/>
        <a:lstStyle/>
        <a:p>
          <a:endParaRPr lang="tr-TR" sz="2400">
            <a:latin typeface="Calibri" panose="020F0502020204030204" pitchFamily="34" charset="0"/>
            <a:cs typeface="Calibri" panose="020F0502020204030204" pitchFamily="34" charset="0"/>
          </a:endParaRPr>
        </a:p>
      </dgm:t>
    </dgm:pt>
    <dgm:pt modelId="{2BAA6BD5-B928-4281-8B95-6F6A61379CDA}" type="sibTrans" cxnId="{FA361352-8C12-4B47-9F49-4905AAA16210}">
      <dgm:prSet/>
      <dgm:spPr/>
      <dgm:t>
        <a:bodyPr/>
        <a:lstStyle/>
        <a:p>
          <a:endParaRPr lang="tr-TR" sz="2400">
            <a:latin typeface="Calibri" panose="020F0502020204030204" pitchFamily="34" charset="0"/>
            <a:cs typeface="Calibri" panose="020F0502020204030204" pitchFamily="34" charset="0"/>
          </a:endParaRPr>
        </a:p>
      </dgm:t>
    </dgm:pt>
    <dgm:pt modelId="{6ED4B3C4-B127-4173-B6CE-AEDFAA255E5C}">
      <dgm:prSet custT="1"/>
      <dgm:spPr/>
      <dgm:t>
        <a:bodyPr/>
        <a:lstStyle/>
        <a:p>
          <a:pPr algn="l"/>
          <a:r>
            <a:rPr lang="tr-TR" sz="2400" dirty="0" smtClean="0">
              <a:latin typeface="Calibri" panose="020F0502020204030204" pitchFamily="34" charset="0"/>
              <a:cs typeface="Calibri" panose="020F0502020204030204" pitchFamily="34" charset="0"/>
            </a:rPr>
            <a:t>Teknik Danışmanlık Desteği</a:t>
          </a:r>
          <a:endParaRPr lang="tr-TR" sz="2400" dirty="0">
            <a:latin typeface="Calibri" panose="020F0502020204030204" pitchFamily="34" charset="0"/>
            <a:cs typeface="Calibri" panose="020F0502020204030204" pitchFamily="34" charset="0"/>
          </a:endParaRPr>
        </a:p>
      </dgm:t>
    </dgm:pt>
    <dgm:pt modelId="{F610E67C-8CE1-48A7-B30E-548DF9BA8306}" type="parTrans" cxnId="{0B308F97-B1BB-401B-97BE-A2A5CBE4A574}">
      <dgm:prSet/>
      <dgm:spPr/>
      <dgm:t>
        <a:bodyPr/>
        <a:lstStyle/>
        <a:p>
          <a:endParaRPr lang="tr-TR" sz="2400">
            <a:latin typeface="Calibri" panose="020F0502020204030204" pitchFamily="34" charset="0"/>
            <a:cs typeface="Calibri" panose="020F0502020204030204" pitchFamily="34" charset="0"/>
          </a:endParaRPr>
        </a:p>
      </dgm:t>
    </dgm:pt>
    <dgm:pt modelId="{C970EBC9-7288-478A-AF43-E48C28FD6616}" type="sibTrans" cxnId="{0B308F97-B1BB-401B-97BE-A2A5CBE4A574}">
      <dgm:prSet/>
      <dgm:spPr/>
      <dgm:t>
        <a:bodyPr/>
        <a:lstStyle/>
        <a:p>
          <a:endParaRPr lang="tr-TR" sz="2400">
            <a:latin typeface="Calibri" panose="020F0502020204030204" pitchFamily="34" charset="0"/>
            <a:cs typeface="Calibri" panose="020F0502020204030204" pitchFamily="34" charset="0"/>
          </a:endParaRPr>
        </a:p>
      </dgm:t>
    </dgm:pt>
    <dgm:pt modelId="{F98C389F-DEC8-4D7F-AA9F-66BCF5C9E386}" type="pres">
      <dgm:prSet presAssocID="{6213A287-B901-4827-BF49-DBE977806E8F}" presName="Name0" presStyleCnt="0">
        <dgm:presLayoutVars>
          <dgm:chMax val="7"/>
          <dgm:chPref val="7"/>
          <dgm:dir/>
        </dgm:presLayoutVars>
      </dgm:prSet>
      <dgm:spPr/>
      <dgm:t>
        <a:bodyPr/>
        <a:lstStyle/>
        <a:p>
          <a:endParaRPr lang="tr-TR"/>
        </a:p>
      </dgm:t>
    </dgm:pt>
    <dgm:pt modelId="{05D42267-278A-4371-BDA1-9003046C626B}" type="pres">
      <dgm:prSet presAssocID="{6213A287-B901-4827-BF49-DBE977806E8F}" presName="Name1" presStyleCnt="0"/>
      <dgm:spPr/>
      <dgm:t>
        <a:bodyPr/>
        <a:lstStyle/>
        <a:p>
          <a:endParaRPr lang="tr-TR"/>
        </a:p>
      </dgm:t>
    </dgm:pt>
    <dgm:pt modelId="{8A6919CD-E4A4-4433-B713-1227F701FB72}" type="pres">
      <dgm:prSet presAssocID="{6213A287-B901-4827-BF49-DBE977806E8F}" presName="cycle" presStyleCnt="0"/>
      <dgm:spPr/>
      <dgm:t>
        <a:bodyPr/>
        <a:lstStyle/>
        <a:p>
          <a:endParaRPr lang="tr-TR"/>
        </a:p>
      </dgm:t>
    </dgm:pt>
    <dgm:pt modelId="{3BE31976-9F59-40F1-9321-5349BD96D2B6}" type="pres">
      <dgm:prSet presAssocID="{6213A287-B901-4827-BF49-DBE977806E8F}" presName="srcNode" presStyleLbl="node1" presStyleIdx="0" presStyleCnt="5"/>
      <dgm:spPr/>
      <dgm:t>
        <a:bodyPr/>
        <a:lstStyle/>
        <a:p>
          <a:endParaRPr lang="tr-TR"/>
        </a:p>
      </dgm:t>
    </dgm:pt>
    <dgm:pt modelId="{E0C33372-B716-49BC-8E60-CE726B05D5ED}" type="pres">
      <dgm:prSet presAssocID="{6213A287-B901-4827-BF49-DBE977806E8F}" presName="conn" presStyleLbl="parChTrans1D2" presStyleIdx="0" presStyleCnt="1"/>
      <dgm:spPr/>
      <dgm:t>
        <a:bodyPr/>
        <a:lstStyle/>
        <a:p>
          <a:endParaRPr lang="tr-TR"/>
        </a:p>
      </dgm:t>
    </dgm:pt>
    <dgm:pt modelId="{F4E47464-1CDD-49A9-9DE6-82073193C427}" type="pres">
      <dgm:prSet presAssocID="{6213A287-B901-4827-BF49-DBE977806E8F}" presName="extraNode" presStyleLbl="node1" presStyleIdx="0" presStyleCnt="5"/>
      <dgm:spPr/>
      <dgm:t>
        <a:bodyPr/>
        <a:lstStyle/>
        <a:p>
          <a:endParaRPr lang="tr-TR"/>
        </a:p>
      </dgm:t>
    </dgm:pt>
    <dgm:pt modelId="{B7632E07-5F37-4B04-B73E-F702D1B96C30}" type="pres">
      <dgm:prSet presAssocID="{6213A287-B901-4827-BF49-DBE977806E8F}" presName="dstNode" presStyleLbl="node1" presStyleIdx="0" presStyleCnt="5"/>
      <dgm:spPr/>
      <dgm:t>
        <a:bodyPr/>
        <a:lstStyle/>
        <a:p>
          <a:endParaRPr lang="tr-TR"/>
        </a:p>
      </dgm:t>
    </dgm:pt>
    <dgm:pt modelId="{A26554C3-9BFC-4763-9A29-63F1329DD4B0}" type="pres">
      <dgm:prSet presAssocID="{91E895F4-0D21-4425-8F8B-00DF7B6A6511}" presName="text_1" presStyleLbl="node1" presStyleIdx="0" presStyleCnt="5">
        <dgm:presLayoutVars>
          <dgm:bulletEnabled val="1"/>
        </dgm:presLayoutVars>
      </dgm:prSet>
      <dgm:spPr/>
      <dgm:t>
        <a:bodyPr/>
        <a:lstStyle/>
        <a:p>
          <a:endParaRPr lang="tr-TR"/>
        </a:p>
      </dgm:t>
    </dgm:pt>
    <dgm:pt modelId="{93DB9FB4-008F-46BF-8B99-E5F00741B78A}" type="pres">
      <dgm:prSet presAssocID="{91E895F4-0D21-4425-8F8B-00DF7B6A6511}" presName="accent_1" presStyleCnt="0"/>
      <dgm:spPr/>
      <dgm:t>
        <a:bodyPr/>
        <a:lstStyle/>
        <a:p>
          <a:endParaRPr lang="tr-TR"/>
        </a:p>
      </dgm:t>
    </dgm:pt>
    <dgm:pt modelId="{8662025B-E4AF-48CE-B612-33630797652B}" type="pres">
      <dgm:prSet presAssocID="{91E895F4-0D21-4425-8F8B-00DF7B6A6511}" presName="accentRepeatNode" presStyleLbl="solidFgAcc1" presStyleIdx="0" presStyleCnt="5"/>
      <dgm:spPr/>
      <dgm:t>
        <a:bodyPr/>
        <a:lstStyle/>
        <a:p>
          <a:endParaRPr lang="tr-TR"/>
        </a:p>
      </dgm:t>
    </dgm:pt>
    <dgm:pt modelId="{75AAD0C0-474C-4B37-9142-E0BFDDF24E48}" type="pres">
      <dgm:prSet presAssocID="{93017EF2-F61E-4391-AC7E-2CF954EC5C16}" presName="text_2" presStyleLbl="node1" presStyleIdx="1" presStyleCnt="5">
        <dgm:presLayoutVars>
          <dgm:bulletEnabled val="1"/>
        </dgm:presLayoutVars>
      </dgm:prSet>
      <dgm:spPr/>
      <dgm:t>
        <a:bodyPr/>
        <a:lstStyle/>
        <a:p>
          <a:endParaRPr lang="tr-TR"/>
        </a:p>
      </dgm:t>
    </dgm:pt>
    <dgm:pt modelId="{565712FE-C0BF-4C82-A046-78CB30B9AABF}" type="pres">
      <dgm:prSet presAssocID="{93017EF2-F61E-4391-AC7E-2CF954EC5C16}" presName="accent_2" presStyleCnt="0"/>
      <dgm:spPr/>
      <dgm:t>
        <a:bodyPr/>
        <a:lstStyle/>
        <a:p>
          <a:endParaRPr lang="tr-TR"/>
        </a:p>
      </dgm:t>
    </dgm:pt>
    <dgm:pt modelId="{96C13947-C8FA-40E9-913C-AE6B4F33A146}" type="pres">
      <dgm:prSet presAssocID="{93017EF2-F61E-4391-AC7E-2CF954EC5C16}" presName="accentRepeatNode" presStyleLbl="solidFgAcc1" presStyleIdx="1" presStyleCnt="5"/>
      <dgm:spPr/>
      <dgm:t>
        <a:bodyPr/>
        <a:lstStyle/>
        <a:p>
          <a:endParaRPr lang="tr-TR"/>
        </a:p>
      </dgm:t>
    </dgm:pt>
    <dgm:pt modelId="{9B480C81-5001-4F3A-A80A-AE372FFE299E}" type="pres">
      <dgm:prSet presAssocID="{0BF2B75E-AF2D-4057-AD3B-3F5BDCB0CAA0}" presName="text_3" presStyleLbl="node1" presStyleIdx="2" presStyleCnt="5">
        <dgm:presLayoutVars>
          <dgm:bulletEnabled val="1"/>
        </dgm:presLayoutVars>
      </dgm:prSet>
      <dgm:spPr/>
      <dgm:t>
        <a:bodyPr/>
        <a:lstStyle/>
        <a:p>
          <a:endParaRPr lang="tr-TR"/>
        </a:p>
      </dgm:t>
    </dgm:pt>
    <dgm:pt modelId="{B86BD64C-D90F-4095-A6C9-8BB3CB7BB636}" type="pres">
      <dgm:prSet presAssocID="{0BF2B75E-AF2D-4057-AD3B-3F5BDCB0CAA0}" presName="accent_3" presStyleCnt="0"/>
      <dgm:spPr/>
      <dgm:t>
        <a:bodyPr/>
        <a:lstStyle/>
        <a:p>
          <a:endParaRPr lang="tr-TR"/>
        </a:p>
      </dgm:t>
    </dgm:pt>
    <dgm:pt modelId="{F63250C0-6E95-424C-9733-CC272F1CC13C}" type="pres">
      <dgm:prSet presAssocID="{0BF2B75E-AF2D-4057-AD3B-3F5BDCB0CAA0}" presName="accentRepeatNode" presStyleLbl="solidFgAcc1" presStyleIdx="2" presStyleCnt="5"/>
      <dgm:spPr/>
      <dgm:t>
        <a:bodyPr/>
        <a:lstStyle/>
        <a:p>
          <a:endParaRPr lang="tr-TR"/>
        </a:p>
      </dgm:t>
    </dgm:pt>
    <dgm:pt modelId="{10A14974-F881-4629-BA76-96FDA97F56A9}" type="pres">
      <dgm:prSet presAssocID="{6ED4B3C4-B127-4173-B6CE-AEDFAA255E5C}" presName="text_4" presStyleLbl="node1" presStyleIdx="3" presStyleCnt="5">
        <dgm:presLayoutVars>
          <dgm:bulletEnabled val="1"/>
        </dgm:presLayoutVars>
      </dgm:prSet>
      <dgm:spPr/>
      <dgm:t>
        <a:bodyPr/>
        <a:lstStyle/>
        <a:p>
          <a:endParaRPr lang="tr-TR"/>
        </a:p>
      </dgm:t>
    </dgm:pt>
    <dgm:pt modelId="{198B74C7-548B-4E9A-9410-6309D7353356}" type="pres">
      <dgm:prSet presAssocID="{6ED4B3C4-B127-4173-B6CE-AEDFAA255E5C}" presName="accent_4" presStyleCnt="0"/>
      <dgm:spPr/>
      <dgm:t>
        <a:bodyPr/>
        <a:lstStyle/>
        <a:p>
          <a:endParaRPr lang="tr-TR"/>
        </a:p>
      </dgm:t>
    </dgm:pt>
    <dgm:pt modelId="{BBAC9414-6736-4EDE-800F-2D8A1114F9B6}" type="pres">
      <dgm:prSet presAssocID="{6ED4B3C4-B127-4173-B6CE-AEDFAA255E5C}" presName="accentRepeatNode" presStyleLbl="solidFgAcc1" presStyleIdx="3" presStyleCnt="5"/>
      <dgm:spPr/>
      <dgm:t>
        <a:bodyPr/>
        <a:lstStyle/>
        <a:p>
          <a:endParaRPr lang="tr-TR"/>
        </a:p>
      </dgm:t>
    </dgm:pt>
    <dgm:pt modelId="{921892E5-B0F9-4BCF-AFEE-618C5AA3366D}" type="pres">
      <dgm:prSet presAssocID="{23ACAD0A-471F-47F8-BD22-62C9E5EC3BBD}" presName="text_5" presStyleLbl="node1" presStyleIdx="4" presStyleCnt="5">
        <dgm:presLayoutVars>
          <dgm:bulletEnabled val="1"/>
        </dgm:presLayoutVars>
      </dgm:prSet>
      <dgm:spPr/>
      <dgm:t>
        <a:bodyPr/>
        <a:lstStyle/>
        <a:p>
          <a:endParaRPr lang="tr-TR"/>
        </a:p>
      </dgm:t>
    </dgm:pt>
    <dgm:pt modelId="{AC58A77C-257B-48C3-A474-0CA5AB91A53C}" type="pres">
      <dgm:prSet presAssocID="{23ACAD0A-471F-47F8-BD22-62C9E5EC3BBD}" presName="accent_5" presStyleCnt="0"/>
      <dgm:spPr/>
      <dgm:t>
        <a:bodyPr/>
        <a:lstStyle/>
        <a:p>
          <a:endParaRPr lang="tr-TR"/>
        </a:p>
      </dgm:t>
    </dgm:pt>
    <dgm:pt modelId="{755596B3-7473-457D-B8C3-775E66E510FD}" type="pres">
      <dgm:prSet presAssocID="{23ACAD0A-471F-47F8-BD22-62C9E5EC3BBD}" presName="accentRepeatNode" presStyleLbl="solidFgAcc1" presStyleIdx="4" presStyleCnt="5"/>
      <dgm:spPr/>
      <dgm:t>
        <a:bodyPr/>
        <a:lstStyle/>
        <a:p>
          <a:endParaRPr lang="tr-TR"/>
        </a:p>
      </dgm:t>
    </dgm:pt>
  </dgm:ptLst>
  <dgm:cxnLst>
    <dgm:cxn modelId="{FA361352-8C12-4B47-9F49-4905AAA16210}" srcId="{6213A287-B901-4827-BF49-DBE977806E8F}" destId="{0BF2B75E-AF2D-4057-AD3B-3F5BDCB0CAA0}" srcOrd="2" destOrd="0" parTransId="{83BBD59B-10A1-4F9D-8554-A6C2C5C2E206}" sibTransId="{2BAA6BD5-B928-4281-8B95-6F6A61379CDA}"/>
    <dgm:cxn modelId="{AB2BD9E8-09FB-4842-BFC8-5FF4438E18F3}" srcId="{6213A287-B901-4827-BF49-DBE977806E8F}" destId="{23ACAD0A-471F-47F8-BD22-62C9E5EC3BBD}" srcOrd="4" destOrd="0" parTransId="{2F73FAC1-6103-47DE-B860-206F0E0B2430}" sibTransId="{20DA38D4-C690-49F1-B012-20BD81122BE2}"/>
    <dgm:cxn modelId="{545A3251-5406-45F7-9C5F-EE991FD08DFC}" type="presOf" srcId="{93017EF2-F61E-4391-AC7E-2CF954EC5C16}" destId="{75AAD0C0-474C-4B37-9142-E0BFDDF24E48}" srcOrd="0" destOrd="0" presId="urn:microsoft.com/office/officeart/2008/layout/VerticalCurvedList"/>
    <dgm:cxn modelId="{145F6972-737B-4703-A431-F63F6CADAA0E}" type="presOf" srcId="{6ED4B3C4-B127-4173-B6CE-AEDFAA255E5C}" destId="{10A14974-F881-4629-BA76-96FDA97F56A9}" srcOrd="0" destOrd="0" presId="urn:microsoft.com/office/officeart/2008/layout/VerticalCurvedList"/>
    <dgm:cxn modelId="{138A9A00-7118-487C-9CEC-A3A5A9F073F1}" type="presOf" srcId="{37C810E6-FDD0-4415-9FD4-5EA60EFB26F9}" destId="{E0C33372-B716-49BC-8E60-CE726B05D5ED}" srcOrd="0" destOrd="0" presId="urn:microsoft.com/office/officeart/2008/layout/VerticalCurvedList"/>
    <dgm:cxn modelId="{F0775B0F-F2BA-4691-AFC5-AF9AAF465485}" type="presOf" srcId="{23ACAD0A-471F-47F8-BD22-62C9E5EC3BBD}" destId="{921892E5-B0F9-4BCF-AFEE-618C5AA3366D}" srcOrd="0" destOrd="0" presId="urn:microsoft.com/office/officeart/2008/layout/VerticalCurvedList"/>
    <dgm:cxn modelId="{91660145-BEC9-40DF-9D2B-B8D972D6CCFC}" srcId="{6213A287-B901-4827-BF49-DBE977806E8F}" destId="{93017EF2-F61E-4391-AC7E-2CF954EC5C16}" srcOrd="1" destOrd="0" parTransId="{E60E118B-63E7-4B97-82FD-31BEB701E57E}" sibTransId="{F3EC482A-361E-408E-94DA-7515EF4CF31A}"/>
    <dgm:cxn modelId="{0B308F97-B1BB-401B-97BE-A2A5CBE4A574}" srcId="{6213A287-B901-4827-BF49-DBE977806E8F}" destId="{6ED4B3C4-B127-4173-B6CE-AEDFAA255E5C}" srcOrd="3" destOrd="0" parTransId="{F610E67C-8CE1-48A7-B30E-548DF9BA8306}" sibTransId="{C970EBC9-7288-478A-AF43-E48C28FD6616}"/>
    <dgm:cxn modelId="{596DE648-D094-4230-B4D5-EF0572D9684F}" type="presOf" srcId="{91E895F4-0D21-4425-8F8B-00DF7B6A6511}" destId="{A26554C3-9BFC-4763-9A29-63F1329DD4B0}" srcOrd="0" destOrd="0" presId="urn:microsoft.com/office/officeart/2008/layout/VerticalCurvedList"/>
    <dgm:cxn modelId="{984E5669-32FA-41AE-838C-B5366D35E080}" srcId="{6213A287-B901-4827-BF49-DBE977806E8F}" destId="{91E895F4-0D21-4425-8F8B-00DF7B6A6511}" srcOrd="0" destOrd="0" parTransId="{C0FB0FD1-039D-4A9F-B42A-5612608C266D}" sibTransId="{37C810E6-FDD0-4415-9FD4-5EA60EFB26F9}"/>
    <dgm:cxn modelId="{2362E194-BA23-4340-88B0-20C0B655390D}" type="presOf" srcId="{6213A287-B901-4827-BF49-DBE977806E8F}" destId="{F98C389F-DEC8-4D7F-AA9F-66BCF5C9E386}" srcOrd="0" destOrd="0" presId="urn:microsoft.com/office/officeart/2008/layout/VerticalCurvedList"/>
    <dgm:cxn modelId="{48295C44-02AD-43C6-96A4-E2404342E9BE}" type="presOf" srcId="{0BF2B75E-AF2D-4057-AD3B-3F5BDCB0CAA0}" destId="{9B480C81-5001-4F3A-A80A-AE372FFE299E}" srcOrd="0" destOrd="0" presId="urn:microsoft.com/office/officeart/2008/layout/VerticalCurvedList"/>
    <dgm:cxn modelId="{B3868BCA-DF01-4B6F-9915-D1B82DDC6A36}" type="presParOf" srcId="{F98C389F-DEC8-4D7F-AA9F-66BCF5C9E386}" destId="{05D42267-278A-4371-BDA1-9003046C626B}" srcOrd="0" destOrd="0" presId="urn:microsoft.com/office/officeart/2008/layout/VerticalCurvedList"/>
    <dgm:cxn modelId="{981F8FC0-598B-4C62-B264-C55448711037}" type="presParOf" srcId="{05D42267-278A-4371-BDA1-9003046C626B}" destId="{8A6919CD-E4A4-4433-B713-1227F701FB72}" srcOrd="0" destOrd="0" presId="urn:microsoft.com/office/officeart/2008/layout/VerticalCurvedList"/>
    <dgm:cxn modelId="{87B2FA2F-E815-4B55-BC67-D2F5439A2F6B}" type="presParOf" srcId="{8A6919CD-E4A4-4433-B713-1227F701FB72}" destId="{3BE31976-9F59-40F1-9321-5349BD96D2B6}" srcOrd="0" destOrd="0" presId="urn:microsoft.com/office/officeart/2008/layout/VerticalCurvedList"/>
    <dgm:cxn modelId="{DB3AC4B6-9AA2-41A0-A0F9-5EAF17CCD11B}" type="presParOf" srcId="{8A6919CD-E4A4-4433-B713-1227F701FB72}" destId="{E0C33372-B716-49BC-8E60-CE726B05D5ED}" srcOrd="1" destOrd="0" presId="urn:microsoft.com/office/officeart/2008/layout/VerticalCurvedList"/>
    <dgm:cxn modelId="{D729DCE1-77BF-41E6-8121-48C08ECC317F}" type="presParOf" srcId="{8A6919CD-E4A4-4433-B713-1227F701FB72}" destId="{F4E47464-1CDD-49A9-9DE6-82073193C427}" srcOrd="2" destOrd="0" presId="urn:microsoft.com/office/officeart/2008/layout/VerticalCurvedList"/>
    <dgm:cxn modelId="{022E45DD-9E9A-4036-B89C-3FB277CBE7B9}" type="presParOf" srcId="{8A6919CD-E4A4-4433-B713-1227F701FB72}" destId="{B7632E07-5F37-4B04-B73E-F702D1B96C30}" srcOrd="3" destOrd="0" presId="urn:microsoft.com/office/officeart/2008/layout/VerticalCurvedList"/>
    <dgm:cxn modelId="{CC5C822D-9EFF-4C9C-9B9A-C0A7F269B7FD}" type="presParOf" srcId="{05D42267-278A-4371-BDA1-9003046C626B}" destId="{A26554C3-9BFC-4763-9A29-63F1329DD4B0}" srcOrd="1" destOrd="0" presId="urn:microsoft.com/office/officeart/2008/layout/VerticalCurvedList"/>
    <dgm:cxn modelId="{1AB005BE-6B81-4BAF-82C7-614E29391D08}" type="presParOf" srcId="{05D42267-278A-4371-BDA1-9003046C626B}" destId="{93DB9FB4-008F-46BF-8B99-E5F00741B78A}" srcOrd="2" destOrd="0" presId="urn:microsoft.com/office/officeart/2008/layout/VerticalCurvedList"/>
    <dgm:cxn modelId="{6C4B1400-1073-490F-A9C9-7273993297A4}" type="presParOf" srcId="{93DB9FB4-008F-46BF-8B99-E5F00741B78A}" destId="{8662025B-E4AF-48CE-B612-33630797652B}" srcOrd="0" destOrd="0" presId="urn:microsoft.com/office/officeart/2008/layout/VerticalCurvedList"/>
    <dgm:cxn modelId="{48F7BAFF-3870-41DD-B3DA-DD18554BF89A}" type="presParOf" srcId="{05D42267-278A-4371-BDA1-9003046C626B}" destId="{75AAD0C0-474C-4B37-9142-E0BFDDF24E48}" srcOrd="3" destOrd="0" presId="urn:microsoft.com/office/officeart/2008/layout/VerticalCurvedList"/>
    <dgm:cxn modelId="{EDACFB68-D772-4412-9535-12AC7D0E0031}" type="presParOf" srcId="{05D42267-278A-4371-BDA1-9003046C626B}" destId="{565712FE-C0BF-4C82-A046-78CB30B9AABF}" srcOrd="4" destOrd="0" presId="urn:microsoft.com/office/officeart/2008/layout/VerticalCurvedList"/>
    <dgm:cxn modelId="{8BC7C829-15A2-43FA-B1F8-A4DA45F1140A}" type="presParOf" srcId="{565712FE-C0BF-4C82-A046-78CB30B9AABF}" destId="{96C13947-C8FA-40E9-913C-AE6B4F33A146}" srcOrd="0" destOrd="0" presId="urn:microsoft.com/office/officeart/2008/layout/VerticalCurvedList"/>
    <dgm:cxn modelId="{C380A65A-9EE7-46E5-BB08-839C3925139B}" type="presParOf" srcId="{05D42267-278A-4371-BDA1-9003046C626B}" destId="{9B480C81-5001-4F3A-A80A-AE372FFE299E}" srcOrd="5" destOrd="0" presId="urn:microsoft.com/office/officeart/2008/layout/VerticalCurvedList"/>
    <dgm:cxn modelId="{789B931D-5357-4CE5-8A55-DB8CBD847DFF}" type="presParOf" srcId="{05D42267-278A-4371-BDA1-9003046C626B}" destId="{B86BD64C-D90F-4095-A6C9-8BB3CB7BB636}" srcOrd="6" destOrd="0" presId="urn:microsoft.com/office/officeart/2008/layout/VerticalCurvedList"/>
    <dgm:cxn modelId="{89B3DEDF-EBD9-487E-9A79-27BF286C0775}" type="presParOf" srcId="{B86BD64C-D90F-4095-A6C9-8BB3CB7BB636}" destId="{F63250C0-6E95-424C-9733-CC272F1CC13C}" srcOrd="0" destOrd="0" presId="urn:microsoft.com/office/officeart/2008/layout/VerticalCurvedList"/>
    <dgm:cxn modelId="{1645866E-974E-471F-864E-04440A077FED}" type="presParOf" srcId="{05D42267-278A-4371-BDA1-9003046C626B}" destId="{10A14974-F881-4629-BA76-96FDA97F56A9}" srcOrd="7" destOrd="0" presId="urn:microsoft.com/office/officeart/2008/layout/VerticalCurvedList"/>
    <dgm:cxn modelId="{6A008023-7675-4048-B712-1E3515A755BE}" type="presParOf" srcId="{05D42267-278A-4371-BDA1-9003046C626B}" destId="{198B74C7-548B-4E9A-9410-6309D7353356}" srcOrd="8" destOrd="0" presId="urn:microsoft.com/office/officeart/2008/layout/VerticalCurvedList"/>
    <dgm:cxn modelId="{6ECF41D8-BE07-405A-88A3-822D63E3ADD6}" type="presParOf" srcId="{198B74C7-548B-4E9A-9410-6309D7353356}" destId="{BBAC9414-6736-4EDE-800F-2D8A1114F9B6}" srcOrd="0" destOrd="0" presId="urn:microsoft.com/office/officeart/2008/layout/VerticalCurvedList"/>
    <dgm:cxn modelId="{D6EFCD8B-A098-4B5F-AB6D-CD10C2F38441}" type="presParOf" srcId="{05D42267-278A-4371-BDA1-9003046C626B}" destId="{921892E5-B0F9-4BCF-AFEE-618C5AA3366D}" srcOrd="9" destOrd="0" presId="urn:microsoft.com/office/officeart/2008/layout/VerticalCurvedList"/>
    <dgm:cxn modelId="{3BB472B6-F468-4D8C-AFBE-45D9B5892392}" type="presParOf" srcId="{05D42267-278A-4371-BDA1-9003046C626B}" destId="{AC58A77C-257B-48C3-A474-0CA5AB91A53C}" srcOrd="10" destOrd="0" presId="urn:microsoft.com/office/officeart/2008/layout/VerticalCurvedList"/>
    <dgm:cxn modelId="{BECB566E-367F-4014-8964-46097496960E}" type="presParOf" srcId="{AC58A77C-257B-48C3-A474-0CA5AB91A53C}" destId="{755596B3-7473-457D-B8C3-775E66E510FD}"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13A287-B901-4827-BF49-DBE977806E8F}"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tr-TR"/>
        </a:p>
      </dgm:t>
    </dgm:pt>
    <dgm:pt modelId="{6C7122DD-7083-492A-AE5F-82F002F4DFF4}">
      <dgm:prSet custT="1"/>
      <dgm:spPr/>
      <dgm:t>
        <a:bodyPr/>
        <a:lstStyle/>
        <a:p>
          <a:pPr algn="l"/>
          <a:r>
            <a:rPr lang="tr-TR" sz="2200" dirty="0" smtClean="0">
              <a:effectLst/>
              <a:latin typeface="Calibri" panose="020F0502020204030204" pitchFamily="34" charset="0"/>
              <a:cs typeface="Calibri" panose="020F0502020204030204" pitchFamily="34" charset="0"/>
            </a:rPr>
            <a:t>Tasarım Desteği</a:t>
          </a:r>
          <a:endParaRPr lang="tr-TR" sz="2200" dirty="0">
            <a:latin typeface="Calibri" panose="020F0502020204030204" pitchFamily="34" charset="0"/>
            <a:cs typeface="Calibri" panose="020F0502020204030204" pitchFamily="34" charset="0"/>
          </a:endParaRPr>
        </a:p>
      </dgm:t>
    </dgm:pt>
    <dgm:pt modelId="{5C8EF79A-67A6-4500-8C6C-E8408AD0A69C}" type="parTrans" cxnId="{3AC1FEA4-D271-4337-AC4D-2FD057FDABAC}">
      <dgm:prSet/>
      <dgm:spPr/>
      <dgm:t>
        <a:bodyPr/>
        <a:lstStyle/>
        <a:p>
          <a:pPr algn="l"/>
          <a:endParaRPr lang="tr-TR" sz="2200">
            <a:latin typeface="Calibri" panose="020F0502020204030204" pitchFamily="34" charset="0"/>
            <a:cs typeface="Calibri" panose="020F0502020204030204" pitchFamily="34" charset="0"/>
          </a:endParaRPr>
        </a:p>
      </dgm:t>
    </dgm:pt>
    <dgm:pt modelId="{BF36EDF0-9236-4C75-8C97-B2DE5ACFA22A}" type="sibTrans" cxnId="{3AC1FEA4-D271-4337-AC4D-2FD057FDABAC}">
      <dgm:prSet/>
      <dgm:spPr/>
      <dgm:t>
        <a:bodyPr/>
        <a:lstStyle/>
        <a:p>
          <a:pPr algn="l"/>
          <a:endParaRPr lang="tr-TR" sz="2200">
            <a:latin typeface="Calibri" panose="020F0502020204030204" pitchFamily="34" charset="0"/>
            <a:cs typeface="Calibri" panose="020F0502020204030204" pitchFamily="34" charset="0"/>
          </a:endParaRPr>
        </a:p>
      </dgm:t>
    </dgm:pt>
    <dgm:pt modelId="{B58E0515-E06B-424D-B1AA-9ED346E3C948}">
      <dgm:prSet custT="1"/>
      <dgm:spPr/>
      <dgm:t>
        <a:bodyPr/>
        <a:lstStyle/>
        <a:p>
          <a:pPr algn="l"/>
          <a:r>
            <a:rPr lang="tr-TR" sz="2200" dirty="0" smtClean="0">
              <a:effectLst/>
              <a:latin typeface="Calibri" panose="020F0502020204030204" pitchFamily="34" charset="0"/>
              <a:cs typeface="Calibri" panose="020F0502020204030204" pitchFamily="34" charset="0"/>
            </a:rPr>
            <a:t>Sınai Mülkiyet Hakları Desteği</a:t>
          </a:r>
          <a:endParaRPr lang="tr-TR" sz="2200" dirty="0">
            <a:latin typeface="Calibri" panose="020F0502020204030204" pitchFamily="34" charset="0"/>
            <a:cs typeface="Calibri" panose="020F0502020204030204" pitchFamily="34" charset="0"/>
          </a:endParaRPr>
        </a:p>
      </dgm:t>
    </dgm:pt>
    <dgm:pt modelId="{3E868803-3F8E-4298-A777-32097D56CAC2}" type="parTrans" cxnId="{04552C9D-7A62-49E3-9F71-01FDA6615E43}">
      <dgm:prSet/>
      <dgm:spPr/>
      <dgm:t>
        <a:bodyPr/>
        <a:lstStyle/>
        <a:p>
          <a:pPr algn="l"/>
          <a:endParaRPr lang="tr-TR" sz="2200">
            <a:latin typeface="Calibri" panose="020F0502020204030204" pitchFamily="34" charset="0"/>
            <a:cs typeface="Calibri" panose="020F0502020204030204" pitchFamily="34" charset="0"/>
          </a:endParaRPr>
        </a:p>
      </dgm:t>
    </dgm:pt>
    <dgm:pt modelId="{C47BD4DC-1E2C-40A3-A5BC-1410732AE4A1}" type="sibTrans" cxnId="{04552C9D-7A62-49E3-9F71-01FDA6615E43}">
      <dgm:prSet/>
      <dgm:spPr/>
      <dgm:t>
        <a:bodyPr/>
        <a:lstStyle/>
        <a:p>
          <a:pPr algn="l"/>
          <a:endParaRPr lang="tr-TR" sz="2200">
            <a:latin typeface="Calibri" panose="020F0502020204030204" pitchFamily="34" charset="0"/>
            <a:cs typeface="Calibri" panose="020F0502020204030204" pitchFamily="34" charset="0"/>
          </a:endParaRPr>
        </a:p>
      </dgm:t>
    </dgm:pt>
    <dgm:pt modelId="{B46639D1-0CFA-4AD1-B10B-A80C6D08C59C}">
      <dgm:prSet custT="1"/>
      <dgm:spPr/>
      <dgm:t>
        <a:bodyPr/>
        <a:lstStyle/>
        <a:p>
          <a:pPr algn="l"/>
          <a:r>
            <a:rPr lang="tr-TR" sz="2200" dirty="0" smtClean="0">
              <a:effectLst/>
              <a:latin typeface="Calibri" panose="020F0502020204030204" pitchFamily="34" charset="0"/>
              <a:cs typeface="Calibri" panose="020F0502020204030204" pitchFamily="34" charset="0"/>
            </a:rPr>
            <a:t>Belgelendirme Desteği</a:t>
          </a:r>
          <a:endParaRPr lang="tr-TR" sz="2200" dirty="0">
            <a:latin typeface="Calibri" panose="020F0502020204030204" pitchFamily="34" charset="0"/>
            <a:cs typeface="Calibri" panose="020F0502020204030204" pitchFamily="34" charset="0"/>
          </a:endParaRPr>
        </a:p>
      </dgm:t>
    </dgm:pt>
    <dgm:pt modelId="{4F565109-5F4B-41CA-87E4-3D2BEC9258F0}" type="parTrans" cxnId="{9CAB4278-1DB5-46EA-B1D2-3916D81A129D}">
      <dgm:prSet/>
      <dgm:spPr/>
      <dgm:t>
        <a:bodyPr/>
        <a:lstStyle/>
        <a:p>
          <a:pPr algn="l"/>
          <a:endParaRPr lang="tr-TR" sz="2200">
            <a:latin typeface="Calibri" panose="020F0502020204030204" pitchFamily="34" charset="0"/>
            <a:cs typeface="Calibri" panose="020F0502020204030204" pitchFamily="34" charset="0"/>
          </a:endParaRPr>
        </a:p>
      </dgm:t>
    </dgm:pt>
    <dgm:pt modelId="{F3AF39C7-CEF9-4723-B202-1587BD599AC5}" type="sibTrans" cxnId="{9CAB4278-1DB5-46EA-B1D2-3916D81A129D}">
      <dgm:prSet/>
      <dgm:spPr/>
      <dgm:t>
        <a:bodyPr/>
        <a:lstStyle/>
        <a:p>
          <a:pPr algn="l"/>
          <a:endParaRPr lang="tr-TR" sz="2200">
            <a:latin typeface="Calibri" panose="020F0502020204030204" pitchFamily="34" charset="0"/>
            <a:cs typeface="Calibri" panose="020F0502020204030204" pitchFamily="34" charset="0"/>
          </a:endParaRPr>
        </a:p>
      </dgm:t>
    </dgm:pt>
    <dgm:pt modelId="{1918AFCC-B9F7-4F61-A752-49CF20DCFD2E}">
      <dgm:prSet custT="1"/>
      <dgm:spPr/>
      <dgm:t>
        <a:bodyPr/>
        <a:lstStyle/>
        <a:p>
          <a:pPr algn="l"/>
          <a:r>
            <a:rPr lang="tr-TR" sz="2200" dirty="0" smtClean="0">
              <a:effectLst/>
              <a:latin typeface="Calibri" panose="020F0502020204030204" pitchFamily="34" charset="0"/>
              <a:cs typeface="Calibri" panose="020F0502020204030204" pitchFamily="34" charset="0"/>
            </a:rPr>
            <a:t>Test ve Analiz Desteği</a:t>
          </a:r>
          <a:endParaRPr lang="tr-TR" sz="2200" dirty="0">
            <a:latin typeface="Calibri" panose="020F0502020204030204" pitchFamily="34" charset="0"/>
            <a:cs typeface="Calibri" panose="020F0502020204030204" pitchFamily="34" charset="0"/>
          </a:endParaRPr>
        </a:p>
      </dgm:t>
    </dgm:pt>
    <dgm:pt modelId="{30710851-CECF-4A32-97D8-BA9E3855BC5D}" type="parTrans" cxnId="{5F605D5D-788D-4EB8-9FA3-453834D40DE8}">
      <dgm:prSet/>
      <dgm:spPr/>
      <dgm:t>
        <a:bodyPr/>
        <a:lstStyle/>
        <a:p>
          <a:pPr algn="l"/>
          <a:endParaRPr lang="tr-TR" sz="2200">
            <a:latin typeface="Calibri" panose="020F0502020204030204" pitchFamily="34" charset="0"/>
            <a:cs typeface="Calibri" panose="020F0502020204030204" pitchFamily="34" charset="0"/>
          </a:endParaRPr>
        </a:p>
      </dgm:t>
    </dgm:pt>
    <dgm:pt modelId="{D7B10F2B-3570-422D-BED2-C4A9728416C2}" type="sibTrans" cxnId="{5F605D5D-788D-4EB8-9FA3-453834D40DE8}">
      <dgm:prSet/>
      <dgm:spPr/>
      <dgm:t>
        <a:bodyPr/>
        <a:lstStyle/>
        <a:p>
          <a:pPr algn="l"/>
          <a:endParaRPr lang="tr-TR" sz="2200">
            <a:latin typeface="Calibri" panose="020F0502020204030204" pitchFamily="34" charset="0"/>
            <a:cs typeface="Calibri" panose="020F0502020204030204" pitchFamily="34" charset="0"/>
          </a:endParaRPr>
        </a:p>
      </dgm:t>
    </dgm:pt>
    <dgm:pt modelId="{9B69BFEA-0A2B-4103-96C0-27624CB02280}">
      <dgm:prSet custT="1"/>
      <dgm:spPr/>
      <dgm:t>
        <a:bodyPr/>
        <a:lstStyle/>
        <a:p>
          <a:pPr algn="l"/>
          <a:r>
            <a:rPr lang="tr-TR" sz="2200" dirty="0" smtClean="0">
              <a:effectLst/>
              <a:latin typeface="Calibri" panose="020F0502020204030204" pitchFamily="34" charset="0"/>
              <a:cs typeface="Calibri" panose="020F0502020204030204" pitchFamily="34" charset="0"/>
            </a:rPr>
            <a:t>Enerji Verimli Elektrik Motorları Değişimi Desteği</a:t>
          </a:r>
          <a:endParaRPr lang="tr-TR" sz="2200" dirty="0">
            <a:latin typeface="Calibri" panose="020F0502020204030204" pitchFamily="34" charset="0"/>
            <a:cs typeface="Calibri" panose="020F0502020204030204" pitchFamily="34" charset="0"/>
          </a:endParaRPr>
        </a:p>
      </dgm:t>
    </dgm:pt>
    <dgm:pt modelId="{3ACE63C0-A193-42B7-BE4E-9F4C926F7028}" type="parTrans" cxnId="{6AB03B53-2EA0-42CB-BC18-C4BBAF469A21}">
      <dgm:prSet/>
      <dgm:spPr/>
      <dgm:t>
        <a:bodyPr/>
        <a:lstStyle/>
        <a:p>
          <a:pPr algn="l"/>
          <a:endParaRPr lang="tr-TR" sz="2200">
            <a:latin typeface="Calibri" panose="020F0502020204030204" pitchFamily="34" charset="0"/>
            <a:cs typeface="Calibri" panose="020F0502020204030204" pitchFamily="34" charset="0"/>
          </a:endParaRPr>
        </a:p>
      </dgm:t>
    </dgm:pt>
    <dgm:pt modelId="{8D7D27EA-0B11-4C33-A4FF-5C6E39A1F1B1}" type="sibTrans" cxnId="{6AB03B53-2EA0-42CB-BC18-C4BBAF469A21}">
      <dgm:prSet/>
      <dgm:spPr/>
      <dgm:t>
        <a:bodyPr/>
        <a:lstStyle/>
        <a:p>
          <a:pPr algn="l"/>
          <a:endParaRPr lang="tr-TR" sz="2200">
            <a:latin typeface="Calibri" panose="020F0502020204030204" pitchFamily="34" charset="0"/>
            <a:cs typeface="Calibri" panose="020F0502020204030204" pitchFamily="34" charset="0"/>
          </a:endParaRPr>
        </a:p>
      </dgm:t>
    </dgm:pt>
    <dgm:pt modelId="{2D4EE08C-DABF-4C5B-BF4F-B2FF769BA272}">
      <dgm:prSet custT="1"/>
      <dgm:spPr/>
      <dgm:t>
        <a:bodyPr/>
        <a:lstStyle/>
        <a:p>
          <a:pPr algn="l"/>
          <a:r>
            <a:rPr lang="tr-TR" sz="2200" dirty="0" smtClean="0">
              <a:effectLst/>
              <a:latin typeface="Calibri" panose="020F0502020204030204" pitchFamily="34" charset="0"/>
              <a:cs typeface="Calibri" panose="020F0502020204030204" pitchFamily="34" charset="0"/>
            </a:rPr>
            <a:t>Bağımsız Değerlendirme Desteği</a:t>
          </a:r>
          <a:endParaRPr lang="tr-TR" sz="2200" dirty="0">
            <a:latin typeface="Calibri" panose="020F0502020204030204" pitchFamily="34" charset="0"/>
            <a:cs typeface="Calibri" panose="020F0502020204030204" pitchFamily="34" charset="0"/>
          </a:endParaRPr>
        </a:p>
      </dgm:t>
    </dgm:pt>
    <dgm:pt modelId="{3D3D7569-FE0C-4E0A-83D7-294CC9331553}" type="parTrans" cxnId="{A39C430B-8A09-4BE3-B3B4-B88B5A7C997F}">
      <dgm:prSet/>
      <dgm:spPr/>
      <dgm:t>
        <a:bodyPr/>
        <a:lstStyle/>
        <a:p>
          <a:pPr algn="l"/>
          <a:endParaRPr lang="tr-TR" sz="2200">
            <a:latin typeface="Calibri" panose="020F0502020204030204" pitchFamily="34" charset="0"/>
            <a:cs typeface="Calibri" panose="020F0502020204030204" pitchFamily="34" charset="0"/>
          </a:endParaRPr>
        </a:p>
      </dgm:t>
    </dgm:pt>
    <dgm:pt modelId="{450F2BA8-92C3-498B-9447-6281CA7F5462}" type="sibTrans" cxnId="{A39C430B-8A09-4BE3-B3B4-B88B5A7C997F}">
      <dgm:prSet/>
      <dgm:spPr/>
      <dgm:t>
        <a:bodyPr/>
        <a:lstStyle/>
        <a:p>
          <a:pPr algn="l"/>
          <a:endParaRPr lang="tr-TR" sz="2200">
            <a:latin typeface="Calibri" panose="020F0502020204030204" pitchFamily="34" charset="0"/>
            <a:cs typeface="Calibri" panose="020F0502020204030204" pitchFamily="34" charset="0"/>
          </a:endParaRPr>
        </a:p>
      </dgm:t>
    </dgm:pt>
    <dgm:pt modelId="{CD13F108-A8F2-4F51-A60F-5BDC1D314F9D}" type="pres">
      <dgm:prSet presAssocID="{6213A287-B901-4827-BF49-DBE977806E8F}" presName="Name0" presStyleCnt="0">
        <dgm:presLayoutVars>
          <dgm:chMax val="7"/>
          <dgm:chPref val="7"/>
          <dgm:dir/>
        </dgm:presLayoutVars>
      </dgm:prSet>
      <dgm:spPr/>
      <dgm:t>
        <a:bodyPr/>
        <a:lstStyle/>
        <a:p>
          <a:endParaRPr lang="tr-TR"/>
        </a:p>
      </dgm:t>
    </dgm:pt>
    <dgm:pt modelId="{6C29A9F4-BB36-4BE3-8B40-9B4480E010A7}" type="pres">
      <dgm:prSet presAssocID="{6213A287-B901-4827-BF49-DBE977806E8F}" presName="Name1" presStyleCnt="0"/>
      <dgm:spPr/>
      <dgm:t>
        <a:bodyPr/>
        <a:lstStyle/>
        <a:p>
          <a:endParaRPr lang="tr-TR"/>
        </a:p>
      </dgm:t>
    </dgm:pt>
    <dgm:pt modelId="{CC74B8BD-3A67-49AB-B4E0-A0162E15D14D}" type="pres">
      <dgm:prSet presAssocID="{6213A287-B901-4827-BF49-DBE977806E8F}" presName="cycle" presStyleCnt="0"/>
      <dgm:spPr/>
      <dgm:t>
        <a:bodyPr/>
        <a:lstStyle/>
        <a:p>
          <a:endParaRPr lang="tr-TR"/>
        </a:p>
      </dgm:t>
    </dgm:pt>
    <dgm:pt modelId="{B07AF492-04AE-40B2-86B0-8A6789FFDE02}" type="pres">
      <dgm:prSet presAssocID="{6213A287-B901-4827-BF49-DBE977806E8F}" presName="srcNode" presStyleLbl="node1" presStyleIdx="0" presStyleCnt="6"/>
      <dgm:spPr/>
      <dgm:t>
        <a:bodyPr/>
        <a:lstStyle/>
        <a:p>
          <a:endParaRPr lang="tr-TR"/>
        </a:p>
      </dgm:t>
    </dgm:pt>
    <dgm:pt modelId="{C077E599-50E2-4B95-AA07-DBE4110C07B5}" type="pres">
      <dgm:prSet presAssocID="{6213A287-B901-4827-BF49-DBE977806E8F}" presName="conn" presStyleLbl="parChTrans1D2" presStyleIdx="0" presStyleCnt="1"/>
      <dgm:spPr/>
      <dgm:t>
        <a:bodyPr/>
        <a:lstStyle/>
        <a:p>
          <a:endParaRPr lang="tr-TR"/>
        </a:p>
      </dgm:t>
    </dgm:pt>
    <dgm:pt modelId="{D980C2D2-4FF1-4990-BC15-CD5D747E64D2}" type="pres">
      <dgm:prSet presAssocID="{6213A287-B901-4827-BF49-DBE977806E8F}" presName="extraNode" presStyleLbl="node1" presStyleIdx="0" presStyleCnt="6"/>
      <dgm:spPr/>
      <dgm:t>
        <a:bodyPr/>
        <a:lstStyle/>
        <a:p>
          <a:endParaRPr lang="tr-TR"/>
        </a:p>
      </dgm:t>
    </dgm:pt>
    <dgm:pt modelId="{9093221C-6732-45D7-9899-67F30AB34B4A}" type="pres">
      <dgm:prSet presAssocID="{6213A287-B901-4827-BF49-DBE977806E8F}" presName="dstNode" presStyleLbl="node1" presStyleIdx="0" presStyleCnt="6"/>
      <dgm:spPr/>
      <dgm:t>
        <a:bodyPr/>
        <a:lstStyle/>
        <a:p>
          <a:endParaRPr lang="tr-TR"/>
        </a:p>
      </dgm:t>
    </dgm:pt>
    <dgm:pt modelId="{83E1D765-9AC2-4F89-BC94-1C49314D20E1}" type="pres">
      <dgm:prSet presAssocID="{6C7122DD-7083-492A-AE5F-82F002F4DFF4}" presName="text_1" presStyleLbl="node1" presStyleIdx="0" presStyleCnt="6">
        <dgm:presLayoutVars>
          <dgm:bulletEnabled val="1"/>
        </dgm:presLayoutVars>
      </dgm:prSet>
      <dgm:spPr/>
      <dgm:t>
        <a:bodyPr/>
        <a:lstStyle/>
        <a:p>
          <a:endParaRPr lang="tr-TR"/>
        </a:p>
      </dgm:t>
    </dgm:pt>
    <dgm:pt modelId="{05E196A6-9E48-46E4-8A3F-57537DE8F8EC}" type="pres">
      <dgm:prSet presAssocID="{6C7122DD-7083-492A-AE5F-82F002F4DFF4}" presName="accent_1" presStyleCnt="0"/>
      <dgm:spPr/>
      <dgm:t>
        <a:bodyPr/>
        <a:lstStyle/>
        <a:p>
          <a:endParaRPr lang="tr-TR"/>
        </a:p>
      </dgm:t>
    </dgm:pt>
    <dgm:pt modelId="{9B032092-B1B7-40EF-8C62-29993FE733AE}" type="pres">
      <dgm:prSet presAssocID="{6C7122DD-7083-492A-AE5F-82F002F4DFF4}" presName="accentRepeatNode" presStyleLbl="solidFgAcc1" presStyleIdx="0" presStyleCnt="6"/>
      <dgm:spPr/>
      <dgm:t>
        <a:bodyPr/>
        <a:lstStyle/>
        <a:p>
          <a:endParaRPr lang="tr-TR"/>
        </a:p>
      </dgm:t>
    </dgm:pt>
    <dgm:pt modelId="{A45EFEC6-5385-419D-A5CB-5B124E68341D}" type="pres">
      <dgm:prSet presAssocID="{B58E0515-E06B-424D-B1AA-9ED346E3C948}" presName="text_2" presStyleLbl="node1" presStyleIdx="1" presStyleCnt="6">
        <dgm:presLayoutVars>
          <dgm:bulletEnabled val="1"/>
        </dgm:presLayoutVars>
      </dgm:prSet>
      <dgm:spPr/>
      <dgm:t>
        <a:bodyPr/>
        <a:lstStyle/>
        <a:p>
          <a:endParaRPr lang="tr-TR"/>
        </a:p>
      </dgm:t>
    </dgm:pt>
    <dgm:pt modelId="{81AF84DD-4FFD-47D3-9EC0-17FAB8165E9C}" type="pres">
      <dgm:prSet presAssocID="{B58E0515-E06B-424D-B1AA-9ED346E3C948}" presName="accent_2" presStyleCnt="0"/>
      <dgm:spPr/>
      <dgm:t>
        <a:bodyPr/>
        <a:lstStyle/>
        <a:p>
          <a:endParaRPr lang="tr-TR"/>
        </a:p>
      </dgm:t>
    </dgm:pt>
    <dgm:pt modelId="{48CBC6DD-CE4D-4B37-AB17-C56DEE8660E7}" type="pres">
      <dgm:prSet presAssocID="{B58E0515-E06B-424D-B1AA-9ED346E3C948}" presName="accentRepeatNode" presStyleLbl="solidFgAcc1" presStyleIdx="1" presStyleCnt="6"/>
      <dgm:spPr/>
      <dgm:t>
        <a:bodyPr/>
        <a:lstStyle/>
        <a:p>
          <a:endParaRPr lang="tr-TR"/>
        </a:p>
      </dgm:t>
    </dgm:pt>
    <dgm:pt modelId="{647AEAF6-A9AE-49A1-862E-1C8C4B06268C}" type="pres">
      <dgm:prSet presAssocID="{B46639D1-0CFA-4AD1-B10B-A80C6D08C59C}" presName="text_3" presStyleLbl="node1" presStyleIdx="2" presStyleCnt="6">
        <dgm:presLayoutVars>
          <dgm:bulletEnabled val="1"/>
        </dgm:presLayoutVars>
      </dgm:prSet>
      <dgm:spPr/>
      <dgm:t>
        <a:bodyPr/>
        <a:lstStyle/>
        <a:p>
          <a:endParaRPr lang="tr-TR"/>
        </a:p>
      </dgm:t>
    </dgm:pt>
    <dgm:pt modelId="{1C773CD5-C8F1-42D5-8D9A-38C818AD7738}" type="pres">
      <dgm:prSet presAssocID="{B46639D1-0CFA-4AD1-B10B-A80C6D08C59C}" presName="accent_3" presStyleCnt="0"/>
      <dgm:spPr/>
      <dgm:t>
        <a:bodyPr/>
        <a:lstStyle/>
        <a:p>
          <a:endParaRPr lang="tr-TR"/>
        </a:p>
      </dgm:t>
    </dgm:pt>
    <dgm:pt modelId="{E650C263-0E8D-4CA3-88C9-9530BE3A5A38}" type="pres">
      <dgm:prSet presAssocID="{B46639D1-0CFA-4AD1-B10B-A80C6D08C59C}" presName="accentRepeatNode" presStyleLbl="solidFgAcc1" presStyleIdx="2" presStyleCnt="6"/>
      <dgm:spPr/>
      <dgm:t>
        <a:bodyPr/>
        <a:lstStyle/>
        <a:p>
          <a:endParaRPr lang="tr-TR"/>
        </a:p>
      </dgm:t>
    </dgm:pt>
    <dgm:pt modelId="{7417E37F-19D7-41F1-9527-DBEB88FBB2D6}" type="pres">
      <dgm:prSet presAssocID="{1918AFCC-B9F7-4F61-A752-49CF20DCFD2E}" presName="text_4" presStyleLbl="node1" presStyleIdx="3" presStyleCnt="6">
        <dgm:presLayoutVars>
          <dgm:bulletEnabled val="1"/>
        </dgm:presLayoutVars>
      </dgm:prSet>
      <dgm:spPr/>
      <dgm:t>
        <a:bodyPr/>
        <a:lstStyle/>
        <a:p>
          <a:endParaRPr lang="tr-TR"/>
        </a:p>
      </dgm:t>
    </dgm:pt>
    <dgm:pt modelId="{DE518CE4-F612-4F9A-879C-9E205B4A71C9}" type="pres">
      <dgm:prSet presAssocID="{1918AFCC-B9F7-4F61-A752-49CF20DCFD2E}" presName="accent_4" presStyleCnt="0"/>
      <dgm:spPr/>
      <dgm:t>
        <a:bodyPr/>
        <a:lstStyle/>
        <a:p>
          <a:endParaRPr lang="tr-TR"/>
        </a:p>
      </dgm:t>
    </dgm:pt>
    <dgm:pt modelId="{5A2ED0C6-F41F-4851-99EC-591A36C1B391}" type="pres">
      <dgm:prSet presAssocID="{1918AFCC-B9F7-4F61-A752-49CF20DCFD2E}" presName="accentRepeatNode" presStyleLbl="solidFgAcc1" presStyleIdx="3" presStyleCnt="6"/>
      <dgm:spPr/>
      <dgm:t>
        <a:bodyPr/>
        <a:lstStyle/>
        <a:p>
          <a:endParaRPr lang="tr-TR"/>
        </a:p>
      </dgm:t>
    </dgm:pt>
    <dgm:pt modelId="{F98BF450-98FE-4ACD-AAC9-91EB340D11E1}" type="pres">
      <dgm:prSet presAssocID="{9B69BFEA-0A2B-4103-96C0-27624CB02280}" presName="text_5" presStyleLbl="node1" presStyleIdx="4" presStyleCnt="6">
        <dgm:presLayoutVars>
          <dgm:bulletEnabled val="1"/>
        </dgm:presLayoutVars>
      </dgm:prSet>
      <dgm:spPr/>
      <dgm:t>
        <a:bodyPr/>
        <a:lstStyle/>
        <a:p>
          <a:endParaRPr lang="tr-TR"/>
        </a:p>
      </dgm:t>
    </dgm:pt>
    <dgm:pt modelId="{B6780D63-7B41-4F3B-9C15-ED03D898984E}" type="pres">
      <dgm:prSet presAssocID="{9B69BFEA-0A2B-4103-96C0-27624CB02280}" presName="accent_5" presStyleCnt="0"/>
      <dgm:spPr/>
      <dgm:t>
        <a:bodyPr/>
        <a:lstStyle/>
        <a:p>
          <a:endParaRPr lang="tr-TR"/>
        </a:p>
      </dgm:t>
    </dgm:pt>
    <dgm:pt modelId="{7D9AEE27-EAFF-4D3F-A348-47FF38D61940}" type="pres">
      <dgm:prSet presAssocID="{9B69BFEA-0A2B-4103-96C0-27624CB02280}" presName="accentRepeatNode" presStyleLbl="solidFgAcc1" presStyleIdx="4" presStyleCnt="6"/>
      <dgm:spPr/>
      <dgm:t>
        <a:bodyPr/>
        <a:lstStyle/>
        <a:p>
          <a:endParaRPr lang="tr-TR"/>
        </a:p>
      </dgm:t>
    </dgm:pt>
    <dgm:pt modelId="{9CCE8977-B76C-4697-B037-1D30A3900E67}" type="pres">
      <dgm:prSet presAssocID="{2D4EE08C-DABF-4C5B-BF4F-B2FF769BA272}" presName="text_6" presStyleLbl="node1" presStyleIdx="5" presStyleCnt="6">
        <dgm:presLayoutVars>
          <dgm:bulletEnabled val="1"/>
        </dgm:presLayoutVars>
      </dgm:prSet>
      <dgm:spPr/>
      <dgm:t>
        <a:bodyPr/>
        <a:lstStyle/>
        <a:p>
          <a:endParaRPr lang="tr-TR"/>
        </a:p>
      </dgm:t>
    </dgm:pt>
    <dgm:pt modelId="{B4FEAE8D-475F-4BC1-ADF9-79F1928C91B1}" type="pres">
      <dgm:prSet presAssocID="{2D4EE08C-DABF-4C5B-BF4F-B2FF769BA272}" presName="accent_6" presStyleCnt="0"/>
      <dgm:spPr/>
      <dgm:t>
        <a:bodyPr/>
        <a:lstStyle/>
        <a:p>
          <a:endParaRPr lang="tr-TR"/>
        </a:p>
      </dgm:t>
    </dgm:pt>
    <dgm:pt modelId="{740507FB-DFF9-4211-A6F8-9078A56D140A}" type="pres">
      <dgm:prSet presAssocID="{2D4EE08C-DABF-4C5B-BF4F-B2FF769BA272}" presName="accentRepeatNode" presStyleLbl="solidFgAcc1" presStyleIdx="5" presStyleCnt="6"/>
      <dgm:spPr/>
      <dgm:t>
        <a:bodyPr/>
        <a:lstStyle/>
        <a:p>
          <a:endParaRPr lang="tr-TR"/>
        </a:p>
      </dgm:t>
    </dgm:pt>
  </dgm:ptLst>
  <dgm:cxnLst>
    <dgm:cxn modelId="{7ABEC912-0933-4C92-9D07-206979A59DBD}" type="presOf" srcId="{BF36EDF0-9236-4C75-8C97-B2DE5ACFA22A}" destId="{C077E599-50E2-4B95-AA07-DBE4110C07B5}" srcOrd="0" destOrd="0" presId="urn:microsoft.com/office/officeart/2008/layout/VerticalCurvedList"/>
    <dgm:cxn modelId="{5F605D5D-788D-4EB8-9FA3-453834D40DE8}" srcId="{6213A287-B901-4827-BF49-DBE977806E8F}" destId="{1918AFCC-B9F7-4F61-A752-49CF20DCFD2E}" srcOrd="3" destOrd="0" parTransId="{30710851-CECF-4A32-97D8-BA9E3855BC5D}" sibTransId="{D7B10F2B-3570-422D-BED2-C4A9728416C2}"/>
    <dgm:cxn modelId="{3AC1FEA4-D271-4337-AC4D-2FD057FDABAC}" srcId="{6213A287-B901-4827-BF49-DBE977806E8F}" destId="{6C7122DD-7083-492A-AE5F-82F002F4DFF4}" srcOrd="0" destOrd="0" parTransId="{5C8EF79A-67A6-4500-8C6C-E8408AD0A69C}" sibTransId="{BF36EDF0-9236-4C75-8C97-B2DE5ACFA22A}"/>
    <dgm:cxn modelId="{D6013ED0-59B9-4DCA-8C7D-D0CB9E76EEA9}" type="presOf" srcId="{6C7122DD-7083-492A-AE5F-82F002F4DFF4}" destId="{83E1D765-9AC2-4F89-BC94-1C49314D20E1}" srcOrd="0" destOrd="0" presId="urn:microsoft.com/office/officeart/2008/layout/VerticalCurvedList"/>
    <dgm:cxn modelId="{A39C430B-8A09-4BE3-B3B4-B88B5A7C997F}" srcId="{6213A287-B901-4827-BF49-DBE977806E8F}" destId="{2D4EE08C-DABF-4C5B-BF4F-B2FF769BA272}" srcOrd="5" destOrd="0" parTransId="{3D3D7569-FE0C-4E0A-83D7-294CC9331553}" sibTransId="{450F2BA8-92C3-498B-9447-6281CA7F5462}"/>
    <dgm:cxn modelId="{521D4B6C-25EC-4F0D-8DBE-7D5EA05032AE}" type="presOf" srcId="{6213A287-B901-4827-BF49-DBE977806E8F}" destId="{CD13F108-A8F2-4F51-A60F-5BDC1D314F9D}" srcOrd="0" destOrd="0" presId="urn:microsoft.com/office/officeart/2008/layout/VerticalCurvedList"/>
    <dgm:cxn modelId="{58BF6ADB-7EBB-4E12-A56C-D286BD01FBE9}" type="presOf" srcId="{B58E0515-E06B-424D-B1AA-9ED346E3C948}" destId="{A45EFEC6-5385-419D-A5CB-5B124E68341D}" srcOrd="0" destOrd="0" presId="urn:microsoft.com/office/officeart/2008/layout/VerticalCurvedList"/>
    <dgm:cxn modelId="{38C8ACBC-580C-4F7F-A3C3-7301DFFCD09F}" type="presOf" srcId="{9B69BFEA-0A2B-4103-96C0-27624CB02280}" destId="{F98BF450-98FE-4ACD-AAC9-91EB340D11E1}" srcOrd="0" destOrd="0" presId="urn:microsoft.com/office/officeart/2008/layout/VerticalCurvedList"/>
    <dgm:cxn modelId="{9CAB4278-1DB5-46EA-B1D2-3916D81A129D}" srcId="{6213A287-B901-4827-BF49-DBE977806E8F}" destId="{B46639D1-0CFA-4AD1-B10B-A80C6D08C59C}" srcOrd="2" destOrd="0" parTransId="{4F565109-5F4B-41CA-87E4-3D2BEC9258F0}" sibTransId="{F3AF39C7-CEF9-4723-B202-1587BD599AC5}"/>
    <dgm:cxn modelId="{8F3FE835-1056-442F-B71C-6B3A3ED42585}" type="presOf" srcId="{B46639D1-0CFA-4AD1-B10B-A80C6D08C59C}" destId="{647AEAF6-A9AE-49A1-862E-1C8C4B06268C}" srcOrd="0" destOrd="0" presId="urn:microsoft.com/office/officeart/2008/layout/VerticalCurvedList"/>
    <dgm:cxn modelId="{876706F0-E49D-4122-83F5-03CCCF513FDB}" type="presOf" srcId="{1918AFCC-B9F7-4F61-A752-49CF20DCFD2E}" destId="{7417E37F-19D7-41F1-9527-DBEB88FBB2D6}" srcOrd="0" destOrd="0" presId="urn:microsoft.com/office/officeart/2008/layout/VerticalCurvedList"/>
    <dgm:cxn modelId="{04552C9D-7A62-49E3-9F71-01FDA6615E43}" srcId="{6213A287-B901-4827-BF49-DBE977806E8F}" destId="{B58E0515-E06B-424D-B1AA-9ED346E3C948}" srcOrd="1" destOrd="0" parTransId="{3E868803-3F8E-4298-A777-32097D56CAC2}" sibTransId="{C47BD4DC-1E2C-40A3-A5BC-1410732AE4A1}"/>
    <dgm:cxn modelId="{6AB03B53-2EA0-42CB-BC18-C4BBAF469A21}" srcId="{6213A287-B901-4827-BF49-DBE977806E8F}" destId="{9B69BFEA-0A2B-4103-96C0-27624CB02280}" srcOrd="4" destOrd="0" parTransId="{3ACE63C0-A193-42B7-BE4E-9F4C926F7028}" sibTransId="{8D7D27EA-0B11-4C33-A4FF-5C6E39A1F1B1}"/>
    <dgm:cxn modelId="{2076EC79-947B-472F-9C34-13D507FE76D6}" type="presOf" srcId="{2D4EE08C-DABF-4C5B-BF4F-B2FF769BA272}" destId="{9CCE8977-B76C-4697-B037-1D30A3900E67}" srcOrd="0" destOrd="0" presId="urn:microsoft.com/office/officeart/2008/layout/VerticalCurvedList"/>
    <dgm:cxn modelId="{6839A1EC-E7E2-4739-B905-155034ABAECC}" type="presParOf" srcId="{CD13F108-A8F2-4F51-A60F-5BDC1D314F9D}" destId="{6C29A9F4-BB36-4BE3-8B40-9B4480E010A7}" srcOrd="0" destOrd="0" presId="urn:microsoft.com/office/officeart/2008/layout/VerticalCurvedList"/>
    <dgm:cxn modelId="{34DDE3E7-C2EE-446E-9EFC-168D79E32659}" type="presParOf" srcId="{6C29A9F4-BB36-4BE3-8B40-9B4480E010A7}" destId="{CC74B8BD-3A67-49AB-B4E0-A0162E15D14D}" srcOrd="0" destOrd="0" presId="urn:microsoft.com/office/officeart/2008/layout/VerticalCurvedList"/>
    <dgm:cxn modelId="{759CB1D5-357A-407F-A021-FB63A6C22853}" type="presParOf" srcId="{CC74B8BD-3A67-49AB-B4E0-A0162E15D14D}" destId="{B07AF492-04AE-40B2-86B0-8A6789FFDE02}" srcOrd="0" destOrd="0" presId="urn:microsoft.com/office/officeart/2008/layout/VerticalCurvedList"/>
    <dgm:cxn modelId="{4CB1B9C3-2BB7-40AB-9D8A-71221D11190C}" type="presParOf" srcId="{CC74B8BD-3A67-49AB-B4E0-A0162E15D14D}" destId="{C077E599-50E2-4B95-AA07-DBE4110C07B5}" srcOrd="1" destOrd="0" presId="urn:microsoft.com/office/officeart/2008/layout/VerticalCurvedList"/>
    <dgm:cxn modelId="{676D6A8D-6ABA-4FD7-962C-14629689489C}" type="presParOf" srcId="{CC74B8BD-3A67-49AB-B4E0-A0162E15D14D}" destId="{D980C2D2-4FF1-4990-BC15-CD5D747E64D2}" srcOrd="2" destOrd="0" presId="urn:microsoft.com/office/officeart/2008/layout/VerticalCurvedList"/>
    <dgm:cxn modelId="{D2CC6DE2-2C8D-4229-8459-6F86EDAE557E}" type="presParOf" srcId="{CC74B8BD-3A67-49AB-B4E0-A0162E15D14D}" destId="{9093221C-6732-45D7-9899-67F30AB34B4A}" srcOrd="3" destOrd="0" presId="urn:microsoft.com/office/officeart/2008/layout/VerticalCurvedList"/>
    <dgm:cxn modelId="{C96AB083-3113-40F2-8123-05F516AB5A94}" type="presParOf" srcId="{6C29A9F4-BB36-4BE3-8B40-9B4480E010A7}" destId="{83E1D765-9AC2-4F89-BC94-1C49314D20E1}" srcOrd="1" destOrd="0" presId="urn:microsoft.com/office/officeart/2008/layout/VerticalCurvedList"/>
    <dgm:cxn modelId="{B7E43DEE-A52D-4229-8209-48E9985D4336}" type="presParOf" srcId="{6C29A9F4-BB36-4BE3-8B40-9B4480E010A7}" destId="{05E196A6-9E48-46E4-8A3F-57537DE8F8EC}" srcOrd="2" destOrd="0" presId="urn:microsoft.com/office/officeart/2008/layout/VerticalCurvedList"/>
    <dgm:cxn modelId="{B93CE7FB-4720-487A-9F4F-5ADC23B6BB7A}" type="presParOf" srcId="{05E196A6-9E48-46E4-8A3F-57537DE8F8EC}" destId="{9B032092-B1B7-40EF-8C62-29993FE733AE}" srcOrd="0" destOrd="0" presId="urn:microsoft.com/office/officeart/2008/layout/VerticalCurvedList"/>
    <dgm:cxn modelId="{CE4D0E05-0E31-46C6-AC2E-5ED190D72066}" type="presParOf" srcId="{6C29A9F4-BB36-4BE3-8B40-9B4480E010A7}" destId="{A45EFEC6-5385-419D-A5CB-5B124E68341D}" srcOrd="3" destOrd="0" presId="urn:microsoft.com/office/officeart/2008/layout/VerticalCurvedList"/>
    <dgm:cxn modelId="{5A4A5EE5-6E28-445E-94CB-C7FE97EC0340}" type="presParOf" srcId="{6C29A9F4-BB36-4BE3-8B40-9B4480E010A7}" destId="{81AF84DD-4FFD-47D3-9EC0-17FAB8165E9C}" srcOrd="4" destOrd="0" presId="urn:microsoft.com/office/officeart/2008/layout/VerticalCurvedList"/>
    <dgm:cxn modelId="{FA855BBB-1B23-4E1E-86A9-557758BCD892}" type="presParOf" srcId="{81AF84DD-4FFD-47D3-9EC0-17FAB8165E9C}" destId="{48CBC6DD-CE4D-4B37-AB17-C56DEE8660E7}" srcOrd="0" destOrd="0" presId="urn:microsoft.com/office/officeart/2008/layout/VerticalCurvedList"/>
    <dgm:cxn modelId="{D5C1909E-204F-4994-8EF8-2B8C1DA77E23}" type="presParOf" srcId="{6C29A9F4-BB36-4BE3-8B40-9B4480E010A7}" destId="{647AEAF6-A9AE-49A1-862E-1C8C4B06268C}" srcOrd="5" destOrd="0" presId="urn:microsoft.com/office/officeart/2008/layout/VerticalCurvedList"/>
    <dgm:cxn modelId="{97BF37E9-B967-4435-B5F2-31B7978B1866}" type="presParOf" srcId="{6C29A9F4-BB36-4BE3-8B40-9B4480E010A7}" destId="{1C773CD5-C8F1-42D5-8D9A-38C818AD7738}" srcOrd="6" destOrd="0" presId="urn:microsoft.com/office/officeart/2008/layout/VerticalCurvedList"/>
    <dgm:cxn modelId="{069B7444-BBE6-4485-8E25-DCB791F4C917}" type="presParOf" srcId="{1C773CD5-C8F1-42D5-8D9A-38C818AD7738}" destId="{E650C263-0E8D-4CA3-88C9-9530BE3A5A38}" srcOrd="0" destOrd="0" presId="urn:microsoft.com/office/officeart/2008/layout/VerticalCurvedList"/>
    <dgm:cxn modelId="{717624F2-AE45-4F44-BF99-BB785282D50C}" type="presParOf" srcId="{6C29A9F4-BB36-4BE3-8B40-9B4480E010A7}" destId="{7417E37F-19D7-41F1-9527-DBEB88FBB2D6}" srcOrd="7" destOrd="0" presId="urn:microsoft.com/office/officeart/2008/layout/VerticalCurvedList"/>
    <dgm:cxn modelId="{32E0BB56-8B4A-45E1-ACB9-98B136B325DC}" type="presParOf" srcId="{6C29A9F4-BB36-4BE3-8B40-9B4480E010A7}" destId="{DE518CE4-F612-4F9A-879C-9E205B4A71C9}" srcOrd="8" destOrd="0" presId="urn:microsoft.com/office/officeart/2008/layout/VerticalCurvedList"/>
    <dgm:cxn modelId="{877F95FD-E441-4143-A688-5B3E79B4CA01}" type="presParOf" srcId="{DE518CE4-F612-4F9A-879C-9E205B4A71C9}" destId="{5A2ED0C6-F41F-4851-99EC-591A36C1B391}" srcOrd="0" destOrd="0" presId="urn:microsoft.com/office/officeart/2008/layout/VerticalCurvedList"/>
    <dgm:cxn modelId="{67E4BE6D-ED3D-4115-84B0-B5579DBA47D1}" type="presParOf" srcId="{6C29A9F4-BB36-4BE3-8B40-9B4480E010A7}" destId="{F98BF450-98FE-4ACD-AAC9-91EB340D11E1}" srcOrd="9" destOrd="0" presId="urn:microsoft.com/office/officeart/2008/layout/VerticalCurvedList"/>
    <dgm:cxn modelId="{36BABF63-2FFB-46B5-877D-349D553B68AF}" type="presParOf" srcId="{6C29A9F4-BB36-4BE3-8B40-9B4480E010A7}" destId="{B6780D63-7B41-4F3B-9C15-ED03D898984E}" srcOrd="10" destOrd="0" presId="urn:microsoft.com/office/officeart/2008/layout/VerticalCurvedList"/>
    <dgm:cxn modelId="{FF545E36-6997-419B-AD3E-93007535AC20}" type="presParOf" srcId="{B6780D63-7B41-4F3B-9C15-ED03D898984E}" destId="{7D9AEE27-EAFF-4D3F-A348-47FF38D61940}" srcOrd="0" destOrd="0" presId="urn:microsoft.com/office/officeart/2008/layout/VerticalCurvedList"/>
    <dgm:cxn modelId="{89E54DC3-A379-4E7E-AF9E-5D33A759641A}" type="presParOf" srcId="{6C29A9F4-BB36-4BE3-8B40-9B4480E010A7}" destId="{9CCE8977-B76C-4697-B037-1D30A3900E67}" srcOrd="11" destOrd="0" presId="urn:microsoft.com/office/officeart/2008/layout/VerticalCurvedList"/>
    <dgm:cxn modelId="{8D9D9F50-284E-4D48-82D4-97E80513D8B1}" type="presParOf" srcId="{6C29A9F4-BB36-4BE3-8B40-9B4480E010A7}" destId="{B4FEAE8D-475F-4BC1-ADF9-79F1928C91B1}" srcOrd="12" destOrd="0" presId="urn:microsoft.com/office/officeart/2008/layout/VerticalCurvedList"/>
    <dgm:cxn modelId="{07150C28-B55E-4DC3-B109-2F139580A5D0}" type="presParOf" srcId="{B4FEAE8D-475F-4BC1-ADF9-79F1928C91B1}" destId="{740507FB-DFF9-4211-A6F8-9078A56D140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33372-B716-49BC-8E60-CE726B05D5ED}">
      <dsp:nvSpPr>
        <dsp:cNvPr id="0" name=""/>
        <dsp:cNvSpPr/>
      </dsp:nvSpPr>
      <dsp:spPr>
        <a:xfrm>
          <a:off x="-5921275" y="-906138"/>
          <a:ext cx="7049125" cy="7049125"/>
        </a:xfrm>
        <a:prstGeom prst="blockArc">
          <a:avLst>
            <a:gd name="adj1" fmla="val 18900000"/>
            <a:gd name="adj2" fmla="val 2700000"/>
            <a:gd name="adj3" fmla="val 306"/>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6554C3-9BFC-4763-9A29-63F1329DD4B0}">
      <dsp:nvSpPr>
        <dsp:cNvPr id="0" name=""/>
        <dsp:cNvSpPr/>
      </dsp:nvSpPr>
      <dsp:spPr>
        <a:xfrm>
          <a:off x="492916" y="327198"/>
          <a:ext cx="5553372" cy="65481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9760" tIns="60960" rIns="60960" bIns="60960" numCol="1" spcCol="1270" anchor="ctr" anchorCtr="0">
          <a:noAutofit/>
        </a:bodyPr>
        <a:lstStyle/>
        <a:p>
          <a:pPr lvl="0" algn="l" defTabSz="1066800">
            <a:lnSpc>
              <a:spcPct val="90000"/>
            </a:lnSpc>
            <a:spcBef>
              <a:spcPct val="0"/>
            </a:spcBef>
            <a:spcAft>
              <a:spcPct val="35000"/>
            </a:spcAft>
          </a:pPr>
          <a:r>
            <a:rPr lang="tr-TR" sz="2400" kern="1200" dirty="0" smtClean="0">
              <a:effectLst/>
              <a:latin typeface="Calibri" panose="020F0502020204030204" pitchFamily="34" charset="0"/>
              <a:cs typeface="Calibri" panose="020F0502020204030204" pitchFamily="34" charset="0"/>
            </a:rPr>
            <a:t>Yurt İçi Fuar Desteği</a:t>
          </a:r>
          <a:endParaRPr lang="tr-TR" sz="2400" kern="1200" dirty="0">
            <a:latin typeface="Calibri" panose="020F0502020204030204" pitchFamily="34" charset="0"/>
            <a:cs typeface="Calibri" panose="020F0502020204030204" pitchFamily="34" charset="0"/>
          </a:endParaRPr>
        </a:p>
      </dsp:txBody>
      <dsp:txXfrm>
        <a:off x="492916" y="327198"/>
        <a:ext cx="5553372" cy="654815"/>
      </dsp:txXfrm>
    </dsp:sp>
    <dsp:sp modelId="{8662025B-E4AF-48CE-B612-33630797652B}">
      <dsp:nvSpPr>
        <dsp:cNvPr id="0" name=""/>
        <dsp:cNvSpPr/>
      </dsp:nvSpPr>
      <dsp:spPr>
        <a:xfrm>
          <a:off x="83656" y="245346"/>
          <a:ext cx="818519" cy="81851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5AAD0C0-474C-4B37-9142-E0BFDDF24E48}">
      <dsp:nvSpPr>
        <dsp:cNvPr id="0" name=""/>
        <dsp:cNvSpPr/>
      </dsp:nvSpPr>
      <dsp:spPr>
        <a:xfrm>
          <a:off x="962138" y="1309107"/>
          <a:ext cx="5084151" cy="65481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9760" tIns="60960" rIns="60960" bIns="60960" numCol="1" spcCol="1270" anchor="ctr" anchorCtr="0">
          <a:noAutofit/>
        </a:bodyPr>
        <a:lstStyle/>
        <a:p>
          <a:pPr lvl="0" algn="l" defTabSz="1066800">
            <a:lnSpc>
              <a:spcPct val="90000"/>
            </a:lnSpc>
            <a:spcBef>
              <a:spcPct val="0"/>
            </a:spcBef>
            <a:spcAft>
              <a:spcPct val="35000"/>
            </a:spcAft>
          </a:pPr>
          <a:r>
            <a:rPr lang="tr-TR" sz="2400" kern="1200" dirty="0" smtClean="0">
              <a:effectLst/>
              <a:latin typeface="Calibri" panose="020F0502020204030204" pitchFamily="34" charset="0"/>
              <a:cs typeface="Calibri" panose="020F0502020204030204" pitchFamily="34" charset="0"/>
            </a:rPr>
            <a:t>Yurt Dışı İş Gezisi Desteği</a:t>
          </a:r>
          <a:endParaRPr lang="tr-TR" sz="2400" kern="1200" dirty="0">
            <a:latin typeface="Calibri" panose="020F0502020204030204" pitchFamily="34" charset="0"/>
            <a:cs typeface="Calibri" panose="020F0502020204030204" pitchFamily="34" charset="0"/>
          </a:endParaRPr>
        </a:p>
      </dsp:txBody>
      <dsp:txXfrm>
        <a:off x="962138" y="1309107"/>
        <a:ext cx="5084151" cy="654815"/>
      </dsp:txXfrm>
    </dsp:sp>
    <dsp:sp modelId="{96C13947-C8FA-40E9-913C-AE6B4F33A146}">
      <dsp:nvSpPr>
        <dsp:cNvPr id="0" name=""/>
        <dsp:cNvSpPr/>
      </dsp:nvSpPr>
      <dsp:spPr>
        <a:xfrm>
          <a:off x="552878" y="1227255"/>
          <a:ext cx="818519" cy="81851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B480C81-5001-4F3A-A80A-AE372FFE299E}">
      <dsp:nvSpPr>
        <dsp:cNvPr id="0" name=""/>
        <dsp:cNvSpPr/>
      </dsp:nvSpPr>
      <dsp:spPr>
        <a:xfrm>
          <a:off x="1106151" y="2291016"/>
          <a:ext cx="4940137" cy="65481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9760" tIns="60960" rIns="60960" bIns="60960" numCol="1" spcCol="1270" anchor="ctr" anchorCtr="0">
          <a:noAutofit/>
        </a:bodyPr>
        <a:lstStyle/>
        <a:p>
          <a:pPr lvl="0" algn="l" defTabSz="1066800">
            <a:lnSpc>
              <a:spcPct val="90000"/>
            </a:lnSpc>
            <a:spcBef>
              <a:spcPct val="0"/>
            </a:spcBef>
            <a:spcAft>
              <a:spcPct val="35000"/>
            </a:spcAft>
          </a:pPr>
          <a:r>
            <a:rPr lang="tr-TR" sz="2400" kern="1200" dirty="0" smtClean="0">
              <a:effectLst/>
              <a:latin typeface="Calibri" panose="020F0502020204030204" pitchFamily="34" charset="0"/>
              <a:cs typeface="Calibri" panose="020F0502020204030204" pitchFamily="34" charset="0"/>
            </a:rPr>
            <a:t>Model Fabrika Desteği</a:t>
          </a:r>
          <a:endParaRPr lang="tr-TR" sz="2400" kern="1200" dirty="0">
            <a:effectLst/>
            <a:latin typeface="Calibri" panose="020F0502020204030204" pitchFamily="34" charset="0"/>
            <a:cs typeface="Calibri" panose="020F0502020204030204" pitchFamily="34" charset="0"/>
          </a:endParaRPr>
        </a:p>
      </dsp:txBody>
      <dsp:txXfrm>
        <a:off x="1106151" y="2291016"/>
        <a:ext cx="4940137" cy="654815"/>
      </dsp:txXfrm>
    </dsp:sp>
    <dsp:sp modelId="{F63250C0-6E95-424C-9733-CC272F1CC13C}">
      <dsp:nvSpPr>
        <dsp:cNvPr id="0" name=""/>
        <dsp:cNvSpPr/>
      </dsp:nvSpPr>
      <dsp:spPr>
        <a:xfrm>
          <a:off x="696891" y="2209164"/>
          <a:ext cx="818519" cy="81851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0A14974-F881-4629-BA76-96FDA97F56A9}">
      <dsp:nvSpPr>
        <dsp:cNvPr id="0" name=""/>
        <dsp:cNvSpPr/>
      </dsp:nvSpPr>
      <dsp:spPr>
        <a:xfrm>
          <a:off x="962138" y="3272925"/>
          <a:ext cx="5084151" cy="654815"/>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9760" tIns="60960" rIns="60960" bIns="60960" numCol="1" spcCol="1270" anchor="ctr" anchorCtr="0">
          <a:noAutofit/>
        </a:bodyPr>
        <a:lstStyle/>
        <a:p>
          <a:pPr lvl="0" algn="l" defTabSz="1066800">
            <a:lnSpc>
              <a:spcPct val="90000"/>
            </a:lnSpc>
            <a:spcBef>
              <a:spcPct val="0"/>
            </a:spcBef>
            <a:spcAft>
              <a:spcPct val="35000"/>
            </a:spcAft>
          </a:pPr>
          <a:r>
            <a:rPr lang="tr-TR" sz="2400" kern="1200" dirty="0" smtClean="0">
              <a:latin typeface="Calibri" panose="020F0502020204030204" pitchFamily="34" charset="0"/>
              <a:cs typeface="Calibri" panose="020F0502020204030204" pitchFamily="34" charset="0"/>
            </a:rPr>
            <a:t>Teknik Danışmanlık Desteği</a:t>
          </a:r>
          <a:endParaRPr lang="tr-TR" sz="2400" kern="1200" dirty="0">
            <a:latin typeface="Calibri" panose="020F0502020204030204" pitchFamily="34" charset="0"/>
            <a:cs typeface="Calibri" panose="020F0502020204030204" pitchFamily="34" charset="0"/>
          </a:endParaRPr>
        </a:p>
      </dsp:txBody>
      <dsp:txXfrm>
        <a:off x="962138" y="3272925"/>
        <a:ext cx="5084151" cy="654815"/>
      </dsp:txXfrm>
    </dsp:sp>
    <dsp:sp modelId="{BBAC9414-6736-4EDE-800F-2D8A1114F9B6}">
      <dsp:nvSpPr>
        <dsp:cNvPr id="0" name=""/>
        <dsp:cNvSpPr/>
      </dsp:nvSpPr>
      <dsp:spPr>
        <a:xfrm>
          <a:off x="552878" y="3191073"/>
          <a:ext cx="818519" cy="81851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21892E5-B0F9-4BCF-AFEE-618C5AA3366D}">
      <dsp:nvSpPr>
        <dsp:cNvPr id="0" name=""/>
        <dsp:cNvSpPr/>
      </dsp:nvSpPr>
      <dsp:spPr>
        <a:xfrm>
          <a:off x="492916" y="4254835"/>
          <a:ext cx="5553372" cy="654815"/>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9760" tIns="60960" rIns="60960" bIns="60960" numCol="1" spcCol="1270" anchor="ctr" anchorCtr="0">
          <a:noAutofit/>
        </a:bodyPr>
        <a:lstStyle/>
        <a:p>
          <a:pPr lvl="0" algn="l" defTabSz="1066800">
            <a:lnSpc>
              <a:spcPct val="90000"/>
            </a:lnSpc>
            <a:spcBef>
              <a:spcPct val="0"/>
            </a:spcBef>
            <a:spcAft>
              <a:spcPct val="35000"/>
            </a:spcAft>
          </a:pPr>
          <a:r>
            <a:rPr lang="tr-TR" sz="2400" kern="1200" dirty="0" smtClean="0">
              <a:effectLst/>
              <a:latin typeface="Calibri" panose="020F0502020204030204" pitchFamily="34" charset="0"/>
              <a:cs typeface="Calibri" panose="020F0502020204030204" pitchFamily="34" charset="0"/>
            </a:rPr>
            <a:t>Nitelikli Eleman İstihdam Desteği</a:t>
          </a:r>
          <a:endParaRPr lang="tr-TR" sz="2400" kern="1200" dirty="0">
            <a:latin typeface="Calibri" panose="020F0502020204030204" pitchFamily="34" charset="0"/>
            <a:cs typeface="Calibri" panose="020F0502020204030204" pitchFamily="34" charset="0"/>
          </a:endParaRPr>
        </a:p>
      </dsp:txBody>
      <dsp:txXfrm>
        <a:off x="492916" y="4254835"/>
        <a:ext cx="5553372" cy="654815"/>
      </dsp:txXfrm>
    </dsp:sp>
    <dsp:sp modelId="{755596B3-7473-457D-B8C3-775E66E510FD}">
      <dsp:nvSpPr>
        <dsp:cNvPr id="0" name=""/>
        <dsp:cNvSpPr/>
      </dsp:nvSpPr>
      <dsp:spPr>
        <a:xfrm>
          <a:off x="83656" y="4172983"/>
          <a:ext cx="818519" cy="81851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7E599-50E2-4B95-AA07-DBE4110C07B5}">
      <dsp:nvSpPr>
        <dsp:cNvPr id="0" name=""/>
        <dsp:cNvSpPr/>
      </dsp:nvSpPr>
      <dsp:spPr>
        <a:xfrm>
          <a:off x="-6105861" y="-934199"/>
          <a:ext cx="7268400" cy="7268400"/>
        </a:xfrm>
        <a:prstGeom prst="blockArc">
          <a:avLst>
            <a:gd name="adj1" fmla="val 18900000"/>
            <a:gd name="adj2" fmla="val 2700000"/>
            <a:gd name="adj3" fmla="val 297"/>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E1D765-9AC2-4F89-BC94-1C49314D20E1}">
      <dsp:nvSpPr>
        <dsp:cNvPr id="0" name=""/>
        <dsp:cNvSpPr/>
      </dsp:nvSpPr>
      <dsp:spPr>
        <a:xfrm>
          <a:off x="432932" y="284364"/>
          <a:ext cx="5702505" cy="568512"/>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1256" tIns="55880" rIns="55880" bIns="55880" numCol="1" spcCol="1270" anchor="ctr" anchorCtr="0">
          <a:noAutofit/>
        </a:bodyPr>
        <a:lstStyle/>
        <a:p>
          <a:pPr lvl="0" algn="l" defTabSz="977900">
            <a:lnSpc>
              <a:spcPct val="90000"/>
            </a:lnSpc>
            <a:spcBef>
              <a:spcPct val="0"/>
            </a:spcBef>
            <a:spcAft>
              <a:spcPct val="35000"/>
            </a:spcAft>
          </a:pPr>
          <a:r>
            <a:rPr lang="tr-TR" sz="2200" kern="1200" dirty="0" smtClean="0">
              <a:effectLst/>
              <a:latin typeface="Calibri" panose="020F0502020204030204" pitchFamily="34" charset="0"/>
              <a:cs typeface="Calibri" panose="020F0502020204030204" pitchFamily="34" charset="0"/>
            </a:rPr>
            <a:t>Tasarım Desteği</a:t>
          </a:r>
          <a:endParaRPr lang="tr-TR" sz="2200" kern="1200" dirty="0">
            <a:latin typeface="Calibri" panose="020F0502020204030204" pitchFamily="34" charset="0"/>
            <a:cs typeface="Calibri" panose="020F0502020204030204" pitchFamily="34" charset="0"/>
          </a:endParaRPr>
        </a:p>
      </dsp:txBody>
      <dsp:txXfrm>
        <a:off x="432932" y="284364"/>
        <a:ext cx="5702505" cy="568512"/>
      </dsp:txXfrm>
    </dsp:sp>
    <dsp:sp modelId="{9B032092-B1B7-40EF-8C62-29993FE733AE}">
      <dsp:nvSpPr>
        <dsp:cNvPr id="0" name=""/>
        <dsp:cNvSpPr/>
      </dsp:nvSpPr>
      <dsp:spPr>
        <a:xfrm>
          <a:off x="77612" y="213300"/>
          <a:ext cx="710639" cy="71063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45EFEC6-5385-419D-A5CB-5B124E68341D}">
      <dsp:nvSpPr>
        <dsp:cNvPr id="0" name=""/>
        <dsp:cNvSpPr/>
      </dsp:nvSpPr>
      <dsp:spPr>
        <a:xfrm>
          <a:off x="900572" y="1137023"/>
          <a:ext cx="5234865" cy="56851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1256" tIns="55880" rIns="55880" bIns="55880" numCol="1" spcCol="1270" anchor="ctr" anchorCtr="0">
          <a:noAutofit/>
        </a:bodyPr>
        <a:lstStyle/>
        <a:p>
          <a:pPr lvl="0" algn="l" defTabSz="977900">
            <a:lnSpc>
              <a:spcPct val="90000"/>
            </a:lnSpc>
            <a:spcBef>
              <a:spcPct val="0"/>
            </a:spcBef>
            <a:spcAft>
              <a:spcPct val="35000"/>
            </a:spcAft>
          </a:pPr>
          <a:r>
            <a:rPr lang="tr-TR" sz="2200" kern="1200" dirty="0" smtClean="0">
              <a:effectLst/>
              <a:latin typeface="Calibri" panose="020F0502020204030204" pitchFamily="34" charset="0"/>
              <a:cs typeface="Calibri" panose="020F0502020204030204" pitchFamily="34" charset="0"/>
            </a:rPr>
            <a:t>Sınai Mülkiyet Hakları Desteği</a:t>
          </a:r>
          <a:endParaRPr lang="tr-TR" sz="2200" kern="1200" dirty="0">
            <a:latin typeface="Calibri" panose="020F0502020204030204" pitchFamily="34" charset="0"/>
            <a:cs typeface="Calibri" panose="020F0502020204030204" pitchFamily="34" charset="0"/>
          </a:endParaRPr>
        </a:p>
      </dsp:txBody>
      <dsp:txXfrm>
        <a:off x="900572" y="1137023"/>
        <a:ext cx="5234865" cy="568512"/>
      </dsp:txXfrm>
    </dsp:sp>
    <dsp:sp modelId="{48CBC6DD-CE4D-4B37-AB17-C56DEE8660E7}">
      <dsp:nvSpPr>
        <dsp:cNvPr id="0" name=""/>
        <dsp:cNvSpPr/>
      </dsp:nvSpPr>
      <dsp:spPr>
        <a:xfrm>
          <a:off x="545252" y="1065960"/>
          <a:ext cx="710639" cy="71063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47AEAF6-A9AE-49A1-862E-1C8C4B06268C}">
      <dsp:nvSpPr>
        <dsp:cNvPr id="0" name=""/>
        <dsp:cNvSpPr/>
      </dsp:nvSpPr>
      <dsp:spPr>
        <a:xfrm>
          <a:off x="1114412" y="1989684"/>
          <a:ext cx="5021025" cy="568512"/>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1256" tIns="55880" rIns="55880" bIns="55880" numCol="1" spcCol="1270" anchor="ctr" anchorCtr="0">
          <a:noAutofit/>
        </a:bodyPr>
        <a:lstStyle/>
        <a:p>
          <a:pPr lvl="0" algn="l" defTabSz="977900">
            <a:lnSpc>
              <a:spcPct val="90000"/>
            </a:lnSpc>
            <a:spcBef>
              <a:spcPct val="0"/>
            </a:spcBef>
            <a:spcAft>
              <a:spcPct val="35000"/>
            </a:spcAft>
          </a:pPr>
          <a:r>
            <a:rPr lang="tr-TR" sz="2200" kern="1200" dirty="0" smtClean="0">
              <a:effectLst/>
              <a:latin typeface="Calibri" panose="020F0502020204030204" pitchFamily="34" charset="0"/>
              <a:cs typeface="Calibri" panose="020F0502020204030204" pitchFamily="34" charset="0"/>
            </a:rPr>
            <a:t>Belgelendirme Desteği</a:t>
          </a:r>
          <a:endParaRPr lang="tr-TR" sz="2200" kern="1200" dirty="0">
            <a:latin typeface="Calibri" panose="020F0502020204030204" pitchFamily="34" charset="0"/>
            <a:cs typeface="Calibri" panose="020F0502020204030204" pitchFamily="34" charset="0"/>
          </a:endParaRPr>
        </a:p>
      </dsp:txBody>
      <dsp:txXfrm>
        <a:off x="1114412" y="1989684"/>
        <a:ext cx="5021025" cy="568512"/>
      </dsp:txXfrm>
    </dsp:sp>
    <dsp:sp modelId="{E650C263-0E8D-4CA3-88C9-9530BE3A5A38}">
      <dsp:nvSpPr>
        <dsp:cNvPr id="0" name=""/>
        <dsp:cNvSpPr/>
      </dsp:nvSpPr>
      <dsp:spPr>
        <a:xfrm>
          <a:off x="759092" y="1918620"/>
          <a:ext cx="710639" cy="71063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417E37F-19D7-41F1-9527-DBEB88FBB2D6}">
      <dsp:nvSpPr>
        <dsp:cNvPr id="0" name=""/>
        <dsp:cNvSpPr/>
      </dsp:nvSpPr>
      <dsp:spPr>
        <a:xfrm>
          <a:off x="1114412" y="2841804"/>
          <a:ext cx="5021025" cy="568512"/>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1256" tIns="55880" rIns="55880" bIns="55880" numCol="1" spcCol="1270" anchor="ctr" anchorCtr="0">
          <a:noAutofit/>
        </a:bodyPr>
        <a:lstStyle/>
        <a:p>
          <a:pPr lvl="0" algn="l" defTabSz="977900">
            <a:lnSpc>
              <a:spcPct val="90000"/>
            </a:lnSpc>
            <a:spcBef>
              <a:spcPct val="0"/>
            </a:spcBef>
            <a:spcAft>
              <a:spcPct val="35000"/>
            </a:spcAft>
          </a:pPr>
          <a:r>
            <a:rPr lang="tr-TR" sz="2200" kern="1200" dirty="0" smtClean="0">
              <a:effectLst/>
              <a:latin typeface="Calibri" panose="020F0502020204030204" pitchFamily="34" charset="0"/>
              <a:cs typeface="Calibri" panose="020F0502020204030204" pitchFamily="34" charset="0"/>
            </a:rPr>
            <a:t>Test ve Analiz Desteği</a:t>
          </a:r>
          <a:endParaRPr lang="tr-TR" sz="2200" kern="1200" dirty="0">
            <a:latin typeface="Calibri" panose="020F0502020204030204" pitchFamily="34" charset="0"/>
            <a:cs typeface="Calibri" panose="020F0502020204030204" pitchFamily="34" charset="0"/>
          </a:endParaRPr>
        </a:p>
      </dsp:txBody>
      <dsp:txXfrm>
        <a:off x="1114412" y="2841804"/>
        <a:ext cx="5021025" cy="568512"/>
      </dsp:txXfrm>
    </dsp:sp>
    <dsp:sp modelId="{5A2ED0C6-F41F-4851-99EC-591A36C1B391}">
      <dsp:nvSpPr>
        <dsp:cNvPr id="0" name=""/>
        <dsp:cNvSpPr/>
      </dsp:nvSpPr>
      <dsp:spPr>
        <a:xfrm>
          <a:off x="759092" y="2770740"/>
          <a:ext cx="710639" cy="71063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98BF450-98FE-4ACD-AAC9-91EB340D11E1}">
      <dsp:nvSpPr>
        <dsp:cNvPr id="0" name=""/>
        <dsp:cNvSpPr/>
      </dsp:nvSpPr>
      <dsp:spPr>
        <a:xfrm>
          <a:off x="900572" y="3694464"/>
          <a:ext cx="5234865" cy="568512"/>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1256" tIns="55880" rIns="55880" bIns="55880" numCol="1" spcCol="1270" anchor="ctr" anchorCtr="0">
          <a:noAutofit/>
        </a:bodyPr>
        <a:lstStyle/>
        <a:p>
          <a:pPr lvl="0" algn="l" defTabSz="977900">
            <a:lnSpc>
              <a:spcPct val="90000"/>
            </a:lnSpc>
            <a:spcBef>
              <a:spcPct val="0"/>
            </a:spcBef>
            <a:spcAft>
              <a:spcPct val="35000"/>
            </a:spcAft>
          </a:pPr>
          <a:r>
            <a:rPr lang="tr-TR" sz="2200" kern="1200" dirty="0" smtClean="0">
              <a:effectLst/>
              <a:latin typeface="Calibri" panose="020F0502020204030204" pitchFamily="34" charset="0"/>
              <a:cs typeface="Calibri" panose="020F0502020204030204" pitchFamily="34" charset="0"/>
            </a:rPr>
            <a:t>Enerji Verimli Elektrik Motorları Değişimi Desteği</a:t>
          </a:r>
          <a:endParaRPr lang="tr-TR" sz="2200" kern="1200" dirty="0">
            <a:latin typeface="Calibri" panose="020F0502020204030204" pitchFamily="34" charset="0"/>
            <a:cs typeface="Calibri" panose="020F0502020204030204" pitchFamily="34" charset="0"/>
          </a:endParaRPr>
        </a:p>
      </dsp:txBody>
      <dsp:txXfrm>
        <a:off x="900572" y="3694464"/>
        <a:ext cx="5234865" cy="568512"/>
      </dsp:txXfrm>
    </dsp:sp>
    <dsp:sp modelId="{7D9AEE27-EAFF-4D3F-A348-47FF38D61940}">
      <dsp:nvSpPr>
        <dsp:cNvPr id="0" name=""/>
        <dsp:cNvSpPr/>
      </dsp:nvSpPr>
      <dsp:spPr>
        <a:xfrm>
          <a:off x="545252" y="3623400"/>
          <a:ext cx="710639" cy="71063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CCE8977-B76C-4697-B037-1D30A3900E67}">
      <dsp:nvSpPr>
        <dsp:cNvPr id="0" name=""/>
        <dsp:cNvSpPr/>
      </dsp:nvSpPr>
      <dsp:spPr>
        <a:xfrm>
          <a:off x="432932" y="4547124"/>
          <a:ext cx="5702505" cy="568512"/>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1256" tIns="55880" rIns="55880" bIns="55880" numCol="1" spcCol="1270" anchor="ctr" anchorCtr="0">
          <a:noAutofit/>
        </a:bodyPr>
        <a:lstStyle/>
        <a:p>
          <a:pPr lvl="0" algn="l" defTabSz="977900">
            <a:lnSpc>
              <a:spcPct val="90000"/>
            </a:lnSpc>
            <a:spcBef>
              <a:spcPct val="0"/>
            </a:spcBef>
            <a:spcAft>
              <a:spcPct val="35000"/>
            </a:spcAft>
          </a:pPr>
          <a:r>
            <a:rPr lang="tr-TR" sz="2200" kern="1200" dirty="0" smtClean="0">
              <a:effectLst/>
              <a:latin typeface="Calibri" panose="020F0502020204030204" pitchFamily="34" charset="0"/>
              <a:cs typeface="Calibri" panose="020F0502020204030204" pitchFamily="34" charset="0"/>
            </a:rPr>
            <a:t>Bağımsız Değerlendirme Desteği</a:t>
          </a:r>
          <a:endParaRPr lang="tr-TR" sz="2200" kern="1200" dirty="0">
            <a:latin typeface="Calibri" panose="020F0502020204030204" pitchFamily="34" charset="0"/>
            <a:cs typeface="Calibri" panose="020F0502020204030204" pitchFamily="34" charset="0"/>
          </a:endParaRPr>
        </a:p>
      </dsp:txBody>
      <dsp:txXfrm>
        <a:off x="432932" y="4547124"/>
        <a:ext cx="5702505" cy="568512"/>
      </dsp:txXfrm>
    </dsp:sp>
    <dsp:sp modelId="{740507FB-DFF9-4211-A6F8-9078A56D140A}">
      <dsp:nvSpPr>
        <dsp:cNvPr id="0" name=""/>
        <dsp:cNvSpPr/>
      </dsp:nvSpPr>
      <dsp:spPr>
        <a:xfrm>
          <a:off x="77612" y="4476060"/>
          <a:ext cx="710639" cy="71063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4 Slayt Numarası Yer Tutucusu"/>
          <p:cNvSpPr>
            <a:spLocks noGrp="1"/>
          </p:cNvSpPr>
          <p:nvPr>
            <p:ph type="sldNum" sz="quarter" idx="3"/>
          </p:nvPr>
        </p:nvSpPr>
        <p:spPr>
          <a:xfrm>
            <a:off x="4024001" y="9721108"/>
            <a:ext cx="3078427" cy="511732"/>
          </a:xfrm>
          <a:prstGeom prst="rect">
            <a:avLst/>
          </a:prstGeom>
        </p:spPr>
        <p:txBody>
          <a:bodyPr vert="horz" lIns="94260" tIns="47130" rIns="94260" bIns="47130" rtlCol="0" anchor="b"/>
          <a:lstStyle>
            <a:lvl1pPr algn="r">
              <a:defRPr sz="1200"/>
            </a:lvl1pPr>
          </a:lstStyle>
          <a:p>
            <a:fld id="{852BF596-14AD-4026-B47E-1D33425C8778}" type="slidenum">
              <a:rPr lang="tr-TR" smtClean="0"/>
              <a:pPr/>
              <a:t>‹#›</a:t>
            </a:fld>
            <a:endParaRPr lang="tr-TR"/>
          </a:p>
        </p:txBody>
      </p:sp>
    </p:spTree>
    <p:extLst>
      <p:ext uri="{BB962C8B-B14F-4D97-AF65-F5344CB8AC3E}">
        <p14:creationId xmlns:p14="http://schemas.microsoft.com/office/powerpoint/2010/main" val="19185365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7" y="4"/>
            <a:ext cx="3078427" cy="511732"/>
          </a:xfrm>
          <a:prstGeom prst="rect">
            <a:avLst/>
          </a:prstGeom>
        </p:spPr>
        <p:txBody>
          <a:bodyPr vert="horz" lIns="94260" tIns="47130" rIns="94260" bIns="47130" rtlCol="0"/>
          <a:lstStyle>
            <a:lvl1pPr algn="l">
              <a:defRPr sz="1200"/>
            </a:lvl1pPr>
          </a:lstStyle>
          <a:p>
            <a:endParaRPr lang="tr-TR"/>
          </a:p>
        </p:txBody>
      </p:sp>
      <p:sp>
        <p:nvSpPr>
          <p:cNvPr id="3" name="2 Veri Yer Tutucusu"/>
          <p:cNvSpPr>
            <a:spLocks noGrp="1"/>
          </p:cNvSpPr>
          <p:nvPr>
            <p:ph type="dt" idx="1"/>
          </p:nvPr>
        </p:nvSpPr>
        <p:spPr>
          <a:xfrm>
            <a:off x="4024001" y="4"/>
            <a:ext cx="3078427" cy="511732"/>
          </a:xfrm>
          <a:prstGeom prst="rect">
            <a:avLst/>
          </a:prstGeom>
        </p:spPr>
        <p:txBody>
          <a:bodyPr vert="horz" lIns="94260" tIns="47130" rIns="94260" bIns="47130" rtlCol="0"/>
          <a:lstStyle>
            <a:lvl1pPr algn="r">
              <a:defRPr sz="1200"/>
            </a:lvl1pPr>
          </a:lstStyle>
          <a:p>
            <a:endParaRPr lang="tr-TR" dirty="0"/>
          </a:p>
        </p:txBody>
      </p:sp>
      <p:sp>
        <p:nvSpPr>
          <p:cNvPr id="4" name="3 Slayt Görüntüsü Yer Tutucusu"/>
          <p:cNvSpPr>
            <a:spLocks noGrp="1" noRot="1" noChangeAspect="1"/>
          </p:cNvSpPr>
          <p:nvPr>
            <p:ph type="sldImg" idx="2"/>
          </p:nvPr>
        </p:nvSpPr>
        <p:spPr>
          <a:xfrm>
            <a:off x="142875" y="768350"/>
            <a:ext cx="6818313" cy="3835400"/>
          </a:xfrm>
          <a:prstGeom prst="rect">
            <a:avLst/>
          </a:prstGeom>
          <a:noFill/>
          <a:ln w="12700">
            <a:solidFill>
              <a:prstClr val="black"/>
            </a:solidFill>
          </a:ln>
        </p:spPr>
        <p:txBody>
          <a:bodyPr vert="horz" lIns="94260" tIns="47130" rIns="94260" bIns="47130" rtlCol="0" anchor="ctr"/>
          <a:lstStyle/>
          <a:p>
            <a:endParaRPr lang="tr-TR"/>
          </a:p>
        </p:txBody>
      </p:sp>
      <p:sp>
        <p:nvSpPr>
          <p:cNvPr id="5" name="4 Not Yer Tutucusu"/>
          <p:cNvSpPr>
            <a:spLocks noGrp="1"/>
          </p:cNvSpPr>
          <p:nvPr>
            <p:ph type="body" sz="quarter" idx="3"/>
          </p:nvPr>
        </p:nvSpPr>
        <p:spPr>
          <a:xfrm>
            <a:off x="710409" y="4861446"/>
            <a:ext cx="5683250" cy="4605577"/>
          </a:xfrm>
          <a:prstGeom prst="rect">
            <a:avLst/>
          </a:prstGeom>
        </p:spPr>
        <p:txBody>
          <a:bodyPr vert="horz" lIns="94260" tIns="47130" rIns="94260" bIns="4713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7" y="9721108"/>
            <a:ext cx="3078427" cy="511732"/>
          </a:xfrm>
          <a:prstGeom prst="rect">
            <a:avLst/>
          </a:prstGeom>
        </p:spPr>
        <p:txBody>
          <a:bodyPr vert="horz" lIns="94260" tIns="47130" rIns="94260" bIns="47130" rtlCol="0" anchor="b"/>
          <a:lstStyle>
            <a:lvl1pPr algn="l">
              <a:defRPr sz="1200"/>
            </a:lvl1pPr>
          </a:lstStyle>
          <a:p>
            <a:endParaRPr lang="tr-TR"/>
          </a:p>
        </p:txBody>
      </p:sp>
      <p:sp>
        <p:nvSpPr>
          <p:cNvPr id="7" name="6 Slayt Numarası Yer Tutucusu"/>
          <p:cNvSpPr>
            <a:spLocks noGrp="1"/>
          </p:cNvSpPr>
          <p:nvPr>
            <p:ph type="sldNum" sz="quarter" idx="5"/>
          </p:nvPr>
        </p:nvSpPr>
        <p:spPr>
          <a:xfrm>
            <a:off x="4024001" y="9721108"/>
            <a:ext cx="3078427" cy="511732"/>
          </a:xfrm>
          <a:prstGeom prst="rect">
            <a:avLst/>
          </a:prstGeom>
        </p:spPr>
        <p:txBody>
          <a:bodyPr vert="horz" lIns="94260" tIns="47130" rIns="94260" bIns="47130" rtlCol="0" anchor="b"/>
          <a:lstStyle>
            <a:lvl1pPr algn="r">
              <a:defRPr sz="1200"/>
            </a:lvl1pPr>
          </a:lstStyle>
          <a:p>
            <a:fld id="{0D34A84A-BE48-4212-99C4-D6CDDF0D2B65}" type="slidenum">
              <a:rPr lang="tr-TR" smtClean="0"/>
              <a:pPr/>
              <a:t>‹#›</a:t>
            </a:fld>
            <a:endParaRPr lang="tr-TR"/>
          </a:p>
        </p:txBody>
      </p:sp>
    </p:spTree>
    <p:extLst>
      <p:ext uri="{BB962C8B-B14F-4D97-AF65-F5344CB8AC3E}">
        <p14:creationId xmlns:p14="http://schemas.microsoft.com/office/powerpoint/2010/main" val="2103662133"/>
      </p:ext>
    </p:extLst>
  </p:cSld>
  <p:clrMap bg1="lt1" tx1="dk1" bg2="lt2" tx2="dk2" accent1="accent1" accent2="accent2" accent3="accent3" accent4="accent4" accent5="accent5" accent6="accent6" hlink="hlink" folHlink="folHlink"/>
  <p:hf hdr="0" ftr="0" dt="0"/>
  <p:notesStyle>
    <a:lvl1pPr marL="0" algn="l" defTabSz="909775" rtl="0" eaLnBrk="1" latinLnBrk="0" hangingPunct="1">
      <a:defRPr sz="1200" kern="1200">
        <a:solidFill>
          <a:schemeClr val="tx1"/>
        </a:solidFill>
        <a:latin typeface="+mn-lt"/>
        <a:ea typeface="+mn-ea"/>
        <a:cs typeface="+mn-cs"/>
      </a:defRPr>
    </a:lvl1pPr>
    <a:lvl2pPr marL="454885" algn="l" defTabSz="909775" rtl="0" eaLnBrk="1" latinLnBrk="0" hangingPunct="1">
      <a:defRPr sz="1200" kern="1200">
        <a:solidFill>
          <a:schemeClr val="tx1"/>
        </a:solidFill>
        <a:latin typeface="+mn-lt"/>
        <a:ea typeface="+mn-ea"/>
        <a:cs typeface="+mn-cs"/>
      </a:defRPr>
    </a:lvl2pPr>
    <a:lvl3pPr marL="909775" algn="l" defTabSz="909775" rtl="0" eaLnBrk="1" latinLnBrk="0" hangingPunct="1">
      <a:defRPr sz="1200" kern="1200">
        <a:solidFill>
          <a:schemeClr val="tx1"/>
        </a:solidFill>
        <a:latin typeface="+mn-lt"/>
        <a:ea typeface="+mn-ea"/>
        <a:cs typeface="+mn-cs"/>
      </a:defRPr>
    </a:lvl3pPr>
    <a:lvl4pPr marL="1364660" algn="l" defTabSz="909775" rtl="0" eaLnBrk="1" latinLnBrk="0" hangingPunct="1">
      <a:defRPr sz="1200" kern="1200">
        <a:solidFill>
          <a:schemeClr val="tx1"/>
        </a:solidFill>
        <a:latin typeface="+mn-lt"/>
        <a:ea typeface="+mn-ea"/>
        <a:cs typeface="+mn-cs"/>
      </a:defRPr>
    </a:lvl4pPr>
    <a:lvl5pPr marL="1819547" algn="l" defTabSz="909775" rtl="0" eaLnBrk="1" latinLnBrk="0" hangingPunct="1">
      <a:defRPr sz="1200" kern="1200">
        <a:solidFill>
          <a:schemeClr val="tx1"/>
        </a:solidFill>
        <a:latin typeface="+mn-lt"/>
        <a:ea typeface="+mn-ea"/>
        <a:cs typeface="+mn-cs"/>
      </a:defRPr>
    </a:lvl5pPr>
    <a:lvl6pPr marL="2274433" algn="l" defTabSz="909775" rtl="0" eaLnBrk="1" latinLnBrk="0" hangingPunct="1">
      <a:defRPr sz="1200" kern="1200">
        <a:solidFill>
          <a:schemeClr val="tx1"/>
        </a:solidFill>
        <a:latin typeface="+mn-lt"/>
        <a:ea typeface="+mn-ea"/>
        <a:cs typeface="+mn-cs"/>
      </a:defRPr>
    </a:lvl6pPr>
    <a:lvl7pPr marL="2729320" algn="l" defTabSz="909775" rtl="0" eaLnBrk="1" latinLnBrk="0" hangingPunct="1">
      <a:defRPr sz="1200" kern="1200">
        <a:solidFill>
          <a:schemeClr val="tx1"/>
        </a:solidFill>
        <a:latin typeface="+mn-lt"/>
        <a:ea typeface="+mn-ea"/>
        <a:cs typeface="+mn-cs"/>
      </a:defRPr>
    </a:lvl7pPr>
    <a:lvl8pPr marL="3184207" algn="l" defTabSz="909775" rtl="0" eaLnBrk="1" latinLnBrk="0" hangingPunct="1">
      <a:defRPr sz="1200" kern="1200">
        <a:solidFill>
          <a:schemeClr val="tx1"/>
        </a:solidFill>
        <a:latin typeface="+mn-lt"/>
        <a:ea typeface="+mn-ea"/>
        <a:cs typeface="+mn-cs"/>
      </a:defRPr>
    </a:lvl8pPr>
    <a:lvl9pPr marL="3639091" algn="l" defTabSz="9097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ayt Görüntüsü Yer Tutucusu 1"/>
          <p:cNvSpPr>
            <a:spLocks noGrp="1" noRot="1" noChangeAspect="1" noTextEdit="1"/>
          </p:cNvSpPr>
          <p:nvPr>
            <p:ph type="sldImg"/>
          </p:nvPr>
        </p:nvSpPr>
        <p:spPr>
          <a:xfrm>
            <a:off x="161925" y="792163"/>
            <a:ext cx="7037388" cy="3957637"/>
          </a:xfrm>
          <a:ln/>
        </p:spPr>
      </p:sp>
      <p:sp>
        <p:nvSpPr>
          <p:cNvPr id="73731" name="Not Yer Tutucusu 2"/>
          <p:cNvSpPr>
            <a:spLocks noGrp="1"/>
          </p:cNvSpPr>
          <p:nvPr>
            <p:ph type="body" idx="1"/>
          </p:nvPr>
        </p:nvSpPr>
        <p:spPr>
          <a:noFill/>
          <a:ln/>
        </p:spPr>
        <p:txBody>
          <a:bodyPr/>
          <a:lstStyle/>
          <a:p>
            <a:endParaRPr lang="tr-TR" dirty="0"/>
          </a:p>
        </p:txBody>
      </p:sp>
      <p:sp>
        <p:nvSpPr>
          <p:cNvPr id="73732" name="Slayt Numarası Yer Tutucusu 3"/>
          <p:cNvSpPr>
            <a:spLocks noGrp="1"/>
          </p:cNvSpPr>
          <p:nvPr>
            <p:ph type="sldNum" sz="quarter" idx="5"/>
          </p:nvPr>
        </p:nvSpPr>
        <p:spPr>
          <a:noFill/>
        </p:spPr>
        <p:txBody>
          <a:bodyPr/>
          <a:lstStyle/>
          <a:p>
            <a:pPr defTabSz="944575" fontAlgn="auto">
              <a:spcBef>
                <a:spcPts val="0"/>
              </a:spcBef>
              <a:spcAft>
                <a:spcPts val="0"/>
              </a:spcAft>
              <a:defRPr/>
            </a:pPr>
            <a:fld id="{005F074A-D1FA-4B1C-A0CA-6ABBAA41B52A}" type="slidenum">
              <a:rPr lang="tr-TR">
                <a:solidFill>
                  <a:prstClr val="black"/>
                </a:solidFill>
                <a:latin typeface="Calibri"/>
                <a:ea typeface="+mn-ea"/>
              </a:rPr>
              <a:pPr defTabSz="944575" fontAlgn="auto">
                <a:spcBef>
                  <a:spcPts val="0"/>
                </a:spcBef>
                <a:spcAft>
                  <a:spcPts val="0"/>
                </a:spcAft>
                <a:defRPr/>
              </a:pPr>
              <a:t>1</a:t>
            </a:fld>
            <a:endParaRPr lang="tr-TR" dirty="0">
              <a:solidFill>
                <a:prstClr val="black"/>
              </a:solidFill>
              <a:latin typeface="Calibri"/>
              <a:ea typeface="+mn-ea"/>
            </a:endParaRPr>
          </a:p>
        </p:txBody>
      </p:sp>
    </p:spTree>
    <p:extLst>
      <p:ext uri="{BB962C8B-B14F-4D97-AF65-F5344CB8AC3E}">
        <p14:creationId xmlns:p14="http://schemas.microsoft.com/office/powerpoint/2010/main" val="1711142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939798">
              <a:defRPr/>
            </a:pPr>
            <a:r>
              <a:rPr lang="tr-TR" dirty="0" smtClean="0"/>
              <a:t>Bakanlık Sanayi ve Verimlilik Genel Müdürlüğünü (SVGM) </a:t>
            </a:r>
            <a:r>
              <a:rPr lang="tr-TR" baseline="0" dirty="0" smtClean="0"/>
              <a:t> tarafından</a:t>
            </a:r>
            <a:r>
              <a:rPr lang="tr-TR" dirty="0" smtClean="0"/>
              <a:t> enerji etütleri, kapasite artırma ve eğitim çalışmaları hizmetlerinin ve motor değişimlerinin tamamlandığı gösteren TEVMOT Aylık Faaliyet Raporu’nu geldikten sonra faaliyet raporunda yer alan işletmeler ödeme talebinde bulunabilir.</a:t>
            </a:r>
          </a:p>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pPr/>
              <a:t>18</a:t>
            </a:fld>
            <a:endParaRPr lang="tr-TR"/>
          </a:p>
        </p:txBody>
      </p:sp>
    </p:spTree>
    <p:extLst>
      <p:ext uri="{BB962C8B-B14F-4D97-AF65-F5344CB8AC3E}">
        <p14:creationId xmlns:p14="http://schemas.microsoft.com/office/powerpoint/2010/main" val="1586883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pPr/>
              <a:t>19</a:t>
            </a:fld>
            <a:endParaRPr lang="tr-TR"/>
          </a:p>
        </p:txBody>
      </p:sp>
    </p:spTree>
    <p:extLst>
      <p:ext uri="{BB962C8B-B14F-4D97-AF65-F5344CB8AC3E}">
        <p14:creationId xmlns:p14="http://schemas.microsoft.com/office/powerpoint/2010/main" val="3684067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42875" y="768350"/>
            <a:ext cx="6818313" cy="3835400"/>
          </a:xfrm>
        </p:spPr>
      </p:sp>
      <p:sp>
        <p:nvSpPr>
          <p:cNvPr id="3" name="2 Not Yer Tutucusu"/>
          <p:cNvSpPr>
            <a:spLocks noGrp="1"/>
          </p:cNvSpPr>
          <p:nvPr>
            <p:ph type="body" idx="1"/>
          </p:nvPr>
        </p:nvSpPr>
        <p:spPr/>
        <p:txBody>
          <a:bodyPr>
            <a:normAutofit/>
          </a:bodyPr>
          <a:lstStyle/>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solidFill>
                  <a:prstClr val="black"/>
                </a:solidFill>
              </a:rPr>
              <a:pPr/>
              <a:t>2</a:t>
            </a:fld>
            <a:endParaRPr lang="tr-TR">
              <a:solidFill>
                <a:prstClr val="black"/>
              </a:solidFill>
            </a:endParaRPr>
          </a:p>
        </p:txBody>
      </p:sp>
    </p:spTree>
    <p:extLst>
      <p:ext uri="{BB962C8B-B14F-4D97-AF65-F5344CB8AC3E}">
        <p14:creationId xmlns:p14="http://schemas.microsoft.com/office/powerpoint/2010/main" val="1186484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pPr/>
              <a:t>3</a:t>
            </a:fld>
            <a:endParaRPr lang="tr-TR"/>
          </a:p>
        </p:txBody>
      </p:sp>
    </p:spTree>
    <p:extLst>
      <p:ext uri="{BB962C8B-B14F-4D97-AF65-F5344CB8AC3E}">
        <p14:creationId xmlns:p14="http://schemas.microsoft.com/office/powerpoint/2010/main" val="1202744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939798">
              <a:defRPr/>
            </a:pPr>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pPr/>
              <a:t>4</a:t>
            </a:fld>
            <a:endParaRPr lang="tr-TR"/>
          </a:p>
        </p:txBody>
      </p:sp>
    </p:spTree>
    <p:extLst>
      <p:ext uri="{BB962C8B-B14F-4D97-AF65-F5344CB8AC3E}">
        <p14:creationId xmlns:p14="http://schemas.microsoft.com/office/powerpoint/2010/main" val="2810633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pPr/>
              <a:t>5</a:t>
            </a:fld>
            <a:endParaRPr lang="tr-TR"/>
          </a:p>
        </p:txBody>
      </p:sp>
    </p:spTree>
    <p:extLst>
      <p:ext uri="{BB962C8B-B14F-4D97-AF65-F5344CB8AC3E}">
        <p14:creationId xmlns:p14="http://schemas.microsoft.com/office/powerpoint/2010/main" val="2771696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pPr/>
              <a:t>6</a:t>
            </a:fld>
            <a:endParaRPr lang="tr-TR"/>
          </a:p>
        </p:txBody>
      </p:sp>
    </p:spTree>
    <p:extLst>
      <p:ext uri="{BB962C8B-B14F-4D97-AF65-F5344CB8AC3E}">
        <p14:creationId xmlns:p14="http://schemas.microsoft.com/office/powerpoint/2010/main" val="3306458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939798">
              <a:defRPr/>
            </a:pPr>
            <a:r>
              <a:rPr lang="tr-TR" dirty="0">
                <a:solidFill>
                  <a:srgbClr val="020202"/>
                </a:solidFill>
                <a:latin typeface="Calibri" panose="020F0502020204030204" pitchFamily="34" charset="0"/>
                <a:cs typeface="Calibri" panose="020F0502020204030204" pitchFamily="34" charset="0"/>
              </a:rPr>
              <a:t>IDEF Uluslararası Savunma Sanayi Fuarı hariç konusu savunma, havacılık ve uzay olan fuarlara da destek verilmektedir.</a:t>
            </a:r>
          </a:p>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pPr/>
              <a:t>7</a:t>
            </a:fld>
            <a:endParaRPr lang="tr-TR"/>
          </a:p>
        </p:txBody>
      </p:sp>
    </p:spTree>
    <p:extLst>
      <p:ext uri="{BB962C8B-B14F-4D97-AF65-F5344CB8AC3E}">
        <p14:creationId xmlns:p14="http://schemas.microsoft.com/office/powerpoint/2010/main" val="4008781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(6) Nitelikli eleman giderine ilişkin destek tutarının hesaplanmasında aşağıdaki yöntem dikkate alınır.</a:t>
            </a:r>
          </a:p>
          <a:p>
            <a:pPr marL="236144" indent="-236144">
              <a:buAutoNum type="alphaLcParenR"/>
            </a:pPr>
            <a:r>
              <a:rPr lang="tr-TR" dirty="0" smtClean="0"/>
              <a:t>Her yıla ait Asgari Ücret Tespit Komisyonunca belirlenen işçinin bir günlük normal çalışma karşılığı asgari ücreti üzerinden hesaplanan Asgari Geçim İndirimi (bekâr ve çocuksuz) dahil aylık net asgari ücret tutarının 30 (otuz)’a bölünmesi ile elde edilen tutarın öğrenim durumu katsayısı ile çarpımı sonucunda günlük destek üst limiti belirlenir. </a:t>
            </a:r>
          </a:p>
          <a:p>
            <a:pPr marL="236144" indent="-236144">
              <a:buAutoNum type="alphaLcParenR"/>
            </a:pPr>
            <a:r>
              <a:rPr lang="tr-TR" dirty="0" smtClean="0"/>
              <a:t>Destek üst limitinin belirlenmesinde öğrenim durumu katsayısı; 2 (iki) yıllık meslek yüksekokulu ve ön lisans mezunları için 1,25 (bir yirmi beş),  lisans mezunları için 1,5 (bir buçuk), yüksek lisans mezunları için 1,75 (bir yetmiş beş), doktora mezunları için 2 (iki) olarak uygulanır.</a:t>
            </a:r>
          </a:p>
          <a:p>
            <a:pPr marL="236144" indent="-236144">
              <a:buAutoNum type="alphaLcParenR"/>
            </a:pPr>
            <a:r>
              <a:rPr lang="tr-TR" dirty="0" smtClean="0"/>
              <a:t>Sosyal Güvenlik Kurumu (SGK) idari kayıtlarındaki sigorta primine esas kazancın çalışma gün sayısına bölünmesi ile elde edilen günlük tutar belirlenir.</a:t>
            </a:r>
          </a:p>
          <a:p>
            <a:pPr marL="236144" indent="-236144">
              <a:buAutoNum type="alphaLcParenR"/>
            </a:pPr>
            <a:r>
              <a:rPr lang="tr-TR" dirty="0" smtClean="0"/>
              <a:t>(b) ve (c) bentlerinde belirlenen günlük tutarlardan düşük olanının, çalışma gün sayısı ile çarpımı sonucunda çıkan tutarın destek oranıyla çarpılmasıyla aylık destek tutarı belirlenir. </a:t>
            </a:r>
          </a:p>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pPr/>
              <a:t>12</a:t>
            </a:fld>
            <a:endParaRPr lang="tr-TR"/>
          </a:p>
        </p:txBody>
      </p:sp>
    </p:spTree>
    <p:extLst>
      <p:ext uri="{BB962C8B-B14F-4D97-AF65-F5344CB8AC3E}">
        <p14:creationId xmlns:p14="http://schemas.microsoft.com/office/powerpoint/2010/main" val="3422138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939798">
              <a:defRPr/>
            </a:pPr>
            <a:r>
              <a:rPr lang="tr-TR" dirty="0" smtClean="0">
                <a:solidFill>
                  <a:srgbClr val="020202"/>
                </a:solidFill>
                <a:latin typeface="Times New Roman" panose="02020603050405020304" pitchFamily="18" charset="0"/>
                <a:cs typeface="Times New Roman" panose="02020603050405020304" pitchFamily="18" charset="0"/>
              </a:rPr>
              <a:t>Destek kapsamında yer alan giderler için KDV hariç toplam fatura bedelinin 500 TL’nin altında olduğu test, analiz ve kontrol-muayene hizmetleri ile atık su analizi, baca gazı ölçümü, ortam gürültü ölçümü, toz seviyesi ölçümü, iş sağlığı ve güvenliği kapsamında yapılan test, analiz ve kontrol-muayene hizmetleri destek kapsamı dışındadır.</a:t>
            </a:r>
          </a:p>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pPr/>
              <a:t>17</a:t>
            </a:fld>
            <a:endParaRPr lang="tr-TR"/>
          </a:p>
        </p:txBody>
      </p:sp>
    </p:spTree>
    <p:extLst>
      <p:ext uri="{BB962C8B-B14F-4D97-AF65-F5344CB8AC3E}">
        <p14:creationId xmlns:p14="http://schemas.microsoft.com/office/powerpoint/2010/main" val="3882598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2.xml"/><Relationship Id="rId4" Type="http://schemas.openxmlformats.org/officeDocument/2006/relationships/image" Target="../media/image7.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2.xml"/><Relationship Id="rId4" Type="http://schemas.openxmlformats.org/officeDocument/2006/relationships/image" Target="../media/image7.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2.xml"/><Relationship Id="rId4" Type="http://schemas.openxmlformats.org/officeDocument/2006/relationships/image" Target="../media/image7.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2.xml"/><Relationship Id="rId4" Type="http://schemas.openxmlformats.org/officeDocument/2006/relationships/image" Target="../media/image7.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3.xml"/><Relationship Id="rId4" Type="http://schemas.openxmlformats.org/officeDocument/2006/relationships/image" Target="../media/image7.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3.xml"/><Relationship Id="rId4" Type="http://schemas.openxmlformats.org/officeDocument/2006/relationships/image" Target="../media/image7.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3.xml"/><Relationship Id="rId4" Type="http://schemas.openxmlformats.org/officeDocument/2006/relationships/image" Target="../media/image7.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3.xml"/><Relationship Id="rId4" Type="http://schemas.openxmlformats.org/officeDocument/2006/relationships/image" Target="../media/image7.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5.xml"/><Relationship Id="rId4" Type="http://schemas.openxmlformats.org/officeDocument/2006/relationships/image" Target="../media/image7.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5.xml"/><Relationship Id="rId4" Type="http://schemas.openxmlformats.org/officeDocument/2006/relationships/image" Target="../media/image7.pn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5.xml"/><Relationship Id="rId4" Type="http://schemas.openxmlformats.org/officeDocument/2006/relationships/image" Target="../media/image7.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5.xml"/><Relationship Id="rId4" Type="http://schemas.openxmlformats.org/officeDocument/2006/relationships/image" Target="../media/image7.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 Id="rId4" Type="http://schemas.openxmlformats.org/officeDocument/2006/relationships/image" Target="../media/image7.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9.xml"/><Relationship Id="rId4" Type="http://schemas.openxmlformats.org/officeDocument/2006/relationships/image" Target="../media/image7.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 Id="rId4" Type="http://schemas.openxmlformats.org/officeDocument/2006/relationships/image" Target="../media/image7.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 Id="rId4" Type="http://schemas.openxmlformats.org/officeDocument/2006/relationships/image" Target="../media/image7.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 Id="rId4" Type="http://schemas.openxmlformats.org/officeDocument/2006/relationships/image" Target="../media/image7.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0.xml"/><Relationship Id="rId4" Type="http://schemas.openxmlformats.org/officeDocument/2006/relationships/image" Target="../media/image7.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 Id="rId4" Type="http://schemas.openxmlformats.org/officeDocument/2006/relationships/image" Target="../media/image7.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 Id="rId4" Type="http://schemas.openxmlformats.org/officeDocument/2006/relationships/image" Target="../media/image7.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1.xml"/><Relationship Id="rId4" Type="http://schemas.openxmlformats.org/officeDocument/2006/relationships/image" Target="../media/image7.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1.xml"/><Relationship Id="rId4" Type="http://schemas.openxmlformats.org/officeDocument/2006/relationships/image" Target="../media/image7.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1.xml"/><Relationship Id="rId4" Type="http://schemas.openxmlformats.org/officeDocument/2006/relationships/image" Target="../media/image7.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1.xml"/><Relationship Id="rId4" Type="http://schemas.openxmlformats.org/officeDocument/2006/relationships/image" Target="../media/image7.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9" y="2122704"/>
            <a:ext cx="10325418"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9" y="3871896"/>
            <a:ext cx="8503285" cy="1746109"/>
          </a:xfrm>
        </p:spPr>
        <p:txBody>
          <a:bodyPr/>
          <a:lstStyle>
            <a:lvl1pPr marL="0" indent="0" algn="ctr">
              <a:buNone/>
              <a:defRPr>
                <a:solidFill>
                  <a:schemeClr val="tx1">
                    <a:tint val="75000"/>
                  </a:schemeClr>
                </a:solidFill>
              </a:defRPr>
            </a:lvl1pPr>
            <a:lvl2pPr marL="454885" indent="0" algn="ctr">
              <a:buNone/>
              <a:defRPr>
                <a:solidFill>
                  <a:schemeClr val="tx1">
                    <a:tint val="75000"/>
                  </a:schemeClr>
                </a:solidFill>
              </a:defRPr>
            </a:lvl2pPr>
            <a:lvl3pPr marL="909775" indent="0" algn="ctr">
              <a:buNone/>
              <a:defRPr>
                <a:solidFill>
                  <a:schemeClr val="tx1">
                    <a:tint val="75000"/>
                  </a:schemeClr>
                </a:solidFill>
              </a:defRPr>
            </a:lvl3pPr>
            <a:lvl4pPr marL="1364660" indent="0" algn="ctr">
              <a:buNone/>
              <a:defRPr>
                <a:solidFill>
                  <a:schemeClr val="tx1">
                    <a:tint val="75000"/>
                  </a:schemeClr>
                </a:solidFill>
              </a:defRPr>
            </a:lvl4pPr>
            <a:lvl5pPr marL="1819547" indent="0" algn="ctr">
              <a:buNone/>
              <a:defRPr>
                <a:solidFill>
                  <a:schemeClr val="tx1">
                    <a:tint val="75000"/>
                  </a:schemeClr>
                </a:solidFill>
              </a:defRPr>
            </a:lvl5pPr>
            <a:lvl6pPr marL="2274433" indent="0" algn="ctr">
              <a:buNone/>
              <a:defRPr>
                <a:solidFill>
                  <a:schemeClr val="tx1">
                    <a:tint val="75000"/>
                  </a:schemeClr>
                </a:solidFill>
              </a:defRPr>
            </a:lvl6pPr>
            <a:lvl7pPr marL="2729320" indent="0" algn="ctr">
              <a:buNone/>
              <a:defRPr>
                <a:solidFill>
                  <a:schemeClr val="tx1">
                    <a:tint val="75000"/>
                  </a:schemeClr>
                </a:solidFill>
              </a:defRPr>
            </a:lvl7pPr>
            <a:lvl8pPr marL="3184207" indent="0" algn="ctr">
              <a:buNone/>
              <a:defRPr>
                <a:solidFill>
                  <a:schemeClr val="tx1">
                    <a:tint val="75000"/>
                  </a:schemeClr>
                </a:solidFill>
              </a:defRPr>
            </a:lvl8pPr>
            <a:lvl9pPr marL="3639091"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75C66CF3-F179-470A-849E-9BE93935F6C0}" type="datetime1">
              <a:rPr lang="en-US" smtClean="0">
                <a:solidFill>
                  <a:prstClr val="black">
                    <a:tint val="75000"/>
                  </a:prstClr>
                </a:solidFill>
              </a:rPr>
              <a:pPr>
                <a:defRPr/>
              </a:pPr>
              <a:t>7/14/2020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06117495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63869C1F-F44E-469F-8904-AAE3E20FCB2B}" type="datetime1">
              <a:rPr lang="en-US" smtClean="0">
                <a:solidFill>
                  <a:prstClr val="black">
                    <a:tint val="75000"/>
                  </a:prstClr>
                </a:solidFill>
              </a:rPr>
              <a:pPr>
                <a:defRPr/>
              </a:pPr>
              <a:t>7/14/2020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98629423"/>
      </p:ext>
    </p:extLst>
  </p:cSld>
  <p:clrMapOvr>
    <a:masterClrMapping/>
  </p:clrMapOvr>
  <p:transition spd="slow">
    <p:push dir="u"/>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7"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5022" indent="0" algn="ctr">
              <a:buNone/>
              <a:defRPr>
                <a:solidFill>
                  <a:schemeClr val="tx1">
                    <a:tint val="75000"/>
                  </a:schemeClr>
                </a:solidFill>
              </a:defRPr>
            </a:lvl2pPr>
            <a:lvl3pPr marL="910046" indent="0" algn="ctr">
              <a:buNone/>
              <a:defRPr>
                <a:solidFill>
                  <a:schemeClr val="tx1">
                    <a:tint val="75000"/>
                  </a:schemeClr>
                </a:solidFill>
              </a:defRPr>
            </a:lvl3pPr>
            <a:lvl4pPr marL="1365068" indent="0" algn="ctr">
              <a:buNone/>
              <a:defRPr>
                <a:solidFill>
                  <a:schemeClr val="tx1">
                    <a:tint val="75000"/>
                  </a:schemeClr>
                </a:solidFill>
              </a:defRPr>
            </a:lvl4pPr>
            <a:lvl5pPr marL="1820091" indent="0" algn="ctr">
              <a:buNone/>
              <a:defRPr>
                <a:solidFill>
                  <a:schemeClr val="tx1">
                    <a:tint val="75000"/>
                  </a:schemeClr>
                </a:solidFill>
              </a:defRPr>
            </a:lvl5pPr>
            <a:lvl6pPr marL="2275113" indent="0" algn="ctr">
              <a:buNone/>
              <a:defRPr>
                <a:solidFill>
                  <a:schemeClr val="tx1">
                    <a:tint val="75000"/>
                  </a:schemeClr>
                </a:solidFill>
              </a:defRPr>
            </a:lvl6pPr>
            <a:lvl7pPr marL="2730138" indent="0" algn="ctr">
              <a:buNone/>
              <a:defRPr>
                <a:solidFill>
                  <a:schemeClr val="tx1">
                    <a:tint val="75000"/>
                  </a:schemeClr>
                </a:solidFill>
              </a:defRPr>
            </a:lvl7pPr>
            <a:lvl8pPr marL="3185160" indent="0" algn="ctr">
              <a:buNone/>
              <a:defRPr>
                <a:solidFill>
                  <a:schemeClr val="tx1">
                    <a:tint val="75000"/>
                  </a:schemeClr>
                </a:solidFill>
              </a:defRPr>
            </a:lvl8pPr>
            <a:lvl9pPr marL="3640181"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7" y="435071"/>
            <a:ext cx="5835375" cy="1032482"/>
          </a:xfrm>
        </p:spPr>
        <p:txBody>
          <a:bodyPr>
            <a:normAutofit/>
          </a:bodyPr>
          <a:lstStyle>
            <a:lvl1pPr marL="0" indent="0" algn="r">
              <a:lnSpc>
                <a:spcPct val="100000"/>
              </a:lnSpc>
              <a:spcBef>
                <a:spcPts val="0"/>
              </a:spcBef>
              <a:spcAft>
                <a:spcPts val="1000"/>
              </a:spcAft>
              <a:buNone/>
              <a:defRPr sz="11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3636244361"/>
      </p:ext>
    </p:extLst>
  </p:cSld>
  <p:clrMapOvr>
    <a:masterClrMapping/>
  </p:clrMapOvr>
  <p:transition spd="slow">
    <p:push dir="u"/>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9" y="300030"/>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1"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5"/>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defTabSz="914387">
              <a:defRPr/>
            </a:pPr>
            <a:fld id="{33C7F8E1-A45F-49CB-A6C3-1661EDF21148}" type="datetime1">
              <a:rPr lang="en-US" smtClean="0">
                <a:solidFill>
                  <a:prstClr val="black"/>
                </a:solidFill>
              </a:rPr>
              <a:pPr defTabSz="914387">
                <a:defRPr/>
              </a:pPr>
              <a:t>7/14/2020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2406881339"/>
      </p:ext>
    </p:extLst>
  </p:cSld>
  <p:clrMapOvr>
    <a:masterClrMapping/>
  </p:clrMapOvr>
  <p:transition spd="slow">
    <p:push dir="u"/>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9"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9" y="300030"/>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3"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89"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6" y="3273428"/>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5022" indent="0">
              <a:buNone/>
              <a:defRPr sz="1800">
                <a:solidFill>
                  <a:schemeClr val="tx1">
                    <a:tint val="75000"/>
                  </a:schemeClr>
                </a:solidFill>
              </a:defRPr>
            </a:lvl2pPr>
            <a:lvl3pPr marL="910046" indent="0">
              <a:buNone/>
              <a:defRPr sz="1600">
                <a:solidFill>
                  <a:schemeClr val="tx1">
                    <a:tint val="75000"/>
                  </a:schemeClr>
                </a:solidFill>
              </a:defRPr>
            </a:lvl3pPr>
            <a:lvl4pPr marL="1365068" indent="0">
              <a:buNone/>
              <a:defRPr sz="1400">
                <a:solidFill>
                  <a:schemeClr val="tx1">
                    <a:tint val="75000"/>
                  </a:schemeClr>
                </a:solidFill>
              </a:defRPr>
            </a:lvl4pPr>
            <a:lvl5pPr marL="1820091" indent="0">
              <a:buNone/>
              <a:defRPr sz="1400">
                <a:solidFill>
                  <a:schemeClr val="tx1">
                    <a:tint val="75000"/>
                  </a:schemeClr>
                </a:solidFill>
              </a:defRPr>
            </a:lvl5pPr>
            <a:lvl6pPr marL="2275113" indent="0">
              <a:buNone/>
              <a:defRPr sz="1400">
                <a:solidFill>
                  <a:schemeClr val="tx1">
                    <a:tint val="75000"/>
                  </a:schemeClr>
                </a:solidFill>
              </a:defRPr>
            </a:lvl6pPr>
            <a:lvl7pPr marL="2730138" indent="0">
              <a:buNone/>
              <a:defRPr sz="1400">
                <a:solidFill>
                  <a:schemeClr val="tx1">
                    <a:tint val="75000"/>
                  </a:schemeClr>
                </a:solidFill>
              </a:defRPr>
            </a:lvl7pPr>
            <a:lvl8pPr marL="3185160" indent="0">
              <a:buNone/>
              <a:defRPr sz="1400">
                <a:solidFill>
                  <a:schemeClr val="tx1">
                    <a:tint val="75000"/>
                  </a:schemeClr>
                </a:solidFill>
              </a:defRPr>
            </a:lvl8pPr>
            <a:lvl9pPr marL="3640181"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defTabSz="914387">
              <a:defRPr/>
            </a:pPr>
            <a:fld id="{928FD1F8-FE42-46CB-8629-DB088AC39D80}" type="datetime1">
              <a:rPr lang="en-US" smtClean="0">
                <a:solidFill>
                  <a:prstClr val="black"/>
                </a:solidFill>
              </a:rPr>
              <a:pPr defTabSz="914387">
                <a:defRPr/>
              </a:pPr>
              <a:t>7/14/2020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3711053293"/>
      </p:ext>
    </p:extLst>
  </p:cSld>
  <p:clrMapOvr>
    <a:masterClrMapping/>
  </p:clrMapOvr>
  <p:transition spd="slow">
    <p:push dir="u"/>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0"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1"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defTabSz="914387">
              <a:defRPr/>
            </a:pPr>
            <a:fld id="{8177893F-052A-4075-9CB9-51116CE92CC3}" type="datetime1">
              <a:rPr lang="en-US" smtClean="0">
                <a:solidFill>
                  <a:prstClr val="black"/>
                </a:solidFill>
              </a:rPr>
              <a:pPr defTabSz="914387">
                <a:defRPr/>
              </a:pPr>
              <a:t>7/14/2020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396543608"/>
      </p:ext>
    </p:extLst>
  </p:cSld>
  <p:clrMapOvr>
    <a:masterClrMapping/>
  </p:clrMapOvr>
  <p:transition spd="slow">
    <p:push dir="u"/>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9" y="300030"/>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1"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defTabSz="914387">
              <a:defRPr/>
            </a:pPr>
            <a:fld id="{781DD2B6-9470-4290-8906-6B470239C0C4}" type="datetime1">
              <a:rPr lang="en-US" smtClean="0">
                <a:solidFill>
                  <a:prstClr val="black"/>
                </a:solidFill>
              </a:rPr>
              <a:pPr defTabSz="914387">
                <a:defRPr/>
              </a:pPr>
              <a:t>7/14/2020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1677404420"/>
      </p:ext>
    </p:extLst>
  </p:cSld>
  <p:clrMapOvr>
    <a:masterClrMapping/>
  </p:clrMapOvr>
  <p:transition spd="slow">
    <p:push dir="u"/>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defTabSz="914387">
              <a:defRPr/>
            </a:pPr>
            <a:fld id="{DFFA1F0B-FDC9-4E0E-9CB5-A528FBB43912}" type="datetime1">
              <a:rPr lang="en-US" smtClean="0">
                <a:solidFill>
                  <a:prstClr val="black"/>
                </a:solidFill>
              </a:rPr>
              <a:pPr defTabSz="914387">
                <a:defRPr/>
              </a:pPr>
              <a:t>7/14/2020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1045249474"/>
      </p:ext>
    </p:extLst>
  </p:cSld>
  <p:clrMapOvr>
    <a:masterClrMapping/>
  </p:clrMapOvr>
  <p:transition spd="slow">
    <p:push dir="u"/>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5022" indent="0">
              <a:buNone/>
              <a:defRPr sz="2800"/>
            </a:lvl2pPr>
            <a:lvl3pPr marL="910046" indent="0">
              <a:buNone/>
              <a:defRPr sz="2400"/>
            </a:lvl3pPr>
            <a:lvl4pPr marL="1365068" indent="0">
              <a:buNone/>
              <a:defRPr sz="2000"/>
            </a:lvl4pPr>
            <a:lvl5pPr marL="1820091" indent="0">
              <a:buNone/>
              <a:defRPr sz="2000"/>
            </a:lvl5pPr>
            <a:lvl6pPr marL="2275113" indent="0">
              <a:buNone/>
              <a:defRPr sz="2000"/>
            </a:lvl6pPr>
            <a:lvl7pPr marL="2730138" indent="0">
              <a:buNone/>
              <a:defRPr sz="2000"/>
            </a:lvl7pPr>
            <a:lvl8pPr marL="3185160" indent="0">
              <a:buNone/>
              <a:defRPr sz="2000"/>
            </a:lvl8pPr>
            <a:lvl9pPr marL="3640181"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5022" indent="0">
              <a:buNone/>
              <a:defRPr sz="1200"/>
            </a:lvl2pPr>
            <a:lvl3pPr marL="910046" indent="0">
              <a:buNone/>
              <a:defRPr sz="1000"/>
            </a:lvl3pPr>
            <a:lvl4pPr marL="1365068" indent="0">
              <a:buNone/>
              <a:defRPr sz="900"/>
            </a:lvl4pPr>
            <a:lvl5pPr marL="1820091" indent="0">
              <a:buNone/>
              <a:defRPr sz="900"/>
            </a:lvl5pPr>
            <a:lvl6pPr marL="2275113" indent="0">
              <a:buNone/>
              <a:defRPr sz="900"/>
            </a:lvl6pPr>
            <a:lvl7pPr marL="2730138" indent="0">
              <a:buNone/>
              <a:defRPr sz="900"/>
            </a:lvl7pPr>
            <a:lvl8pPr marL="3185160" indent="0">
              <a:buNone/>
              <a:defRPr sz="900"/>
            </a:lvl8pPr>
            <a:lvl9pPr marL="3640181"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defTabSz="914387">
              <a:defRPr/>
            </a:pPr>
            <a:fld id="{7B421841-48C2-4AE9-AFF1-D910EC6045F4}" type="datetime1">
              <a:rPr lang="en-US" smtClean="0">
                <a:solidFill>
                  <a:prstClr val="black"/>
                </a:solidFill>
              </a:rPr>
              <a:pPr defTabSz="914387">
                <a:defRPr/>
              </a:pPr>
              <a:t>7/14/2020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defTabSz="914387">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1984146208"/>
      </p:ext>
    </p:extLst>
  </p:cSld>
  <p:clrMapOvr>
    <a:masterClrMapping/>
  </p:clrMapOvr>
  <p:transition spd="slow">
    <p:push dir="u"/>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9" y="2122698"/>
            <a:ext cx="10325418"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5" y="3871890"/>
            <a:ext cx="8503285" cy="1746109"/>
          </a:xfrm>
        </p:spPr>
        <p:txBody>
          <a:bodyPr/>
          <a:lstStyle>
            <a:lvl1pPr marL="0" indent="0" algn="ctr">
              <a:buNone/>
              <a:defRPr/>
            </a:lvl1pPr>
            <a:lvl2pPr marL="455022" indent="0" algn="ctr">
              <a:buNone/>
              <a:defRPr/>
            </a:lvl2pPr>
            <a:lvl3pPr marL="910046" indent="0" algn="ctr">
              <a:buNone/>
              <a:defRPr/>
            </a:lvl3pPr>
            <a:lvl4pPr marL="1365068" indent="0" algn="ctr">
              <a:buNone/>
              <a:defRPr/>
            </a:lvl4pPr>
            <a:lvl5pPr marL="1820091" indent="0" algn="ctr">
              <a:buNone/>
              <a:defRPr/>
            </a:lvl5pPr>
            <a:lvl6pPr marL="2275113" indent="0" algn="ctr">
              <a:buNone/>
              <a:defRPr/>
            </a:lvl6pPr>
            <a:lvl7pPr marL="2730138" indent="0" algn="ctr">
              <a:buNone/>
              <a:defRPr/>
            </a:lvl7pPr>
            <a:lvl8pPr marL="3185160" indent="0" algn="ctr">
              <a:buNone/>
              <a:defRPr/>
            </a:lvl8pPr>
            <a:lvl9pPr marL="3640181"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defTabSz="914387">
              <a:defRPr/>
            </a:pPr>
            <a:fld id="{839A4C9F-4CEE-4DD2-BD15-B17A0C6BCA0E}" type="datetime1">
              <a:rPr lang="en-US" smtClean="0">
                <a:solidFill>
                  <a:prstClr val="black"/>
                </a:solidFill>
              </a:rPr>
              <a:pPr defTabSz="914387">
                <a:defRPr/>
              </a:pPr>
              <a:t>7/14/2020</a:t>
            </a:fld>
            <a:endParaRPr lang="en-CA">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defTabSz="914387">
              <a:defRPr/>
            </a:pPr>
            <a:endParaRPr lang="en-CA">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617496572"/>
      </p:ext>
    </p:extLst>
  </p:cSld>
  <p:clrMapOvr>
    <a:masterClrMapping/>
  </p:clrMapOvr>
  <p:transition spd="slow">
    <p:push dir="u"/>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defTabSz="914387">
              <a:defRPr/>
            </a:pPr>
            <a:fld id="{E5631685-C015-4681-A6F1-40B2C02177A4}" type="datetime1">
              <a:rPr lang="en-US" smtClean="0">
                <a:solidFill>
                  <a:prstClr val="black"/>
                </a:solidFill>
              </a:rPr>
              <a:pPr defTabSz="914387">
                <a:defRPr/>
              </a:pPr>
              <a:t>7/14/2020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defTabSz="914387">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4093900816"/>
      </p:ext>
    </p:extLst>
  </p:cSld>
  <p:clrMapOvr>
    <a:masterClrMapping/>
  </p:clrMapOvr>
  <p:transition spd="slow">
    <p:push dir="u"/>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7380" y="273948"/>
            <a:ext cx="10932795"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defTabSz="914387">
              <a:defRPr/>
            </a:pPr>
            <a:fld id="{CC514C3A-039D-4B5B-9AE0-8E64C469F680}" type="datetime1">
              <a:rPr lang="en-US" smtClean="0"/>
              <a:pPr defTabSz="914387">
                <a:defRPr/>
              </a:pPr>
              <a:t>7/14/2020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defTabSz="914387">
              <a:defRPr/>
            </a:pPr>
            <a:endParaRPr lang="en-CA"/>
          </a:p>
        </p:txBody>
      </p:sp>
      <p:sp>
        <p:nvSpPr>
          <p:cNvPr id="5" name="Rectangle 6"/>
          <p:cNvSpPr>
            <a:spLocks noGrp="1" noChangeArrowheads="1"/>
          </p:cNvSpPr>
          <p:nvPr>
            <p:ph type="sldNum" sz="quarter" idx="12"/>
          </p:nvPr>
        </p:nvSpPr>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149179843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07008" y="273925"/>
            <a:ext cx="2733199"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7389" y="273925"/>
            <a:ext cx="7997137"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AD8BB6A2-EFC7-4490-AF98-FC2DE4576DE7}" type="datetime1">
              <a:rPr lang="en-US" smtClean="0">
                <a:solidFill>
                  <a:prstClr val="black">
                    <a:tint val="75000"/>
                  </a:prstClr>
                </a:solidFill>
              </a:rPr>
              <a:pPr>
                <a:defRPr/>
              </a:pPr>
              <a:t>7/14/2020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787612663"/>
      </p:ext>
    </p:extLst>
  </p:cSld>
  <p:clrMapOvr>
    <a:masterClrMapping/>
  </p:clrMapOvr>
  <p:transition spd="slow">
    <p:push dir="u"/>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2"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69" indent="0" algn="ctr">
              <a:buNone/>
              <a:defRPr>
                <a:solidFill>
                  <a:schemeClr val="tx1">
                    <a:tint val="75000"/>
                  </a:schemeClr>
                </a:solidFill>
              </a:defRPr>
            </a:lvl2pPr>
            <a:lvl3pPr marL="909944" indent="0" algn="ctr">
              <a:buNone/>
              <a:defRPr>
                <a:solidFill>
                  <a:schemeClr val="tx1">
                    <a:tint val="75000"/>
                  </a:schemeClr>
                </a:solidFill>
              </a:defRPr>
            </a:lvl3pPr>
            <a:lvl4pPr marL="1364914" indent="0" algn="ctr">
              <a:buNone/>
              <a:defRPr>
                <a:solidFill>
                  <a:schemeClr val="tx1">
                    <a:tint val="75000"/>
                  </a:schemeClr>
                </a:solidFill>
              </a:defRPr>
            </a:lvl4pPr>
            <a:lvl5pPr marL="1819885" indent="0" algn="ctr">
              <a:buNone/>
              <a:defRPr>
                <a:solidFill>
                  <a:schemeClr val="tx1">
                    <a:tint val="75000"/>
                  </a:schemeClr>
                </a:solidFill>
              </a:defRPr>
            </a:lvl5pPr>
            <a:lvl6pPr marL="2274858" indent="0" algn="ctr">
              <a:buNone/>
              <a:defRPr>
                <a:solidFill>
                  <a:schemeClr val="tx1">
                    <a:tint val="75000"/>
                  </a:schemeClr>
                </a:solidFill>
              </a:defRPr>
            </a:lvl6pPr>
            <a:lvl7pPr marL="2729830" indent="0" algn="ctr">
              <a:buNone/>
              <a:defRPr>
                <a:solidFill>
                  <a:schemeClr val="tx1">
                    <a:tint val="75000"/>
                  </a:schemeClr>
                </a:solidFill>
              </a:defRPr>
            </a:lvl7pPr>
            <a:lvl8pPr marL="3184803" indent="0" algn="ctr">
              <a:buNone/>
              <a:defRPr>
                <a:solidFill>
                  <a:schemeClr val="tx1">
                    <a:tint val="75000"/>
                  </a:schemeClr>
                </a:solidFill>
              </a:defRPr>
            </a:lvl8pPr>
            <a:lvl9pPr marL="363977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7"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2729699291"/>
      </p:ext>
    </p:extLst>
  </p:cSld>
  <p:clrMapOvr>
    <a:masterClrMapping/>
  </p:clrMapOvr>
  <p:transition spd="slow">
    <p:push dir="u"/>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9" y="300030"/>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4"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5"/>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defTabSz="914387">
              <a:defRPr/>
            </a:pPr>
            <a:fld id="{33C7F8E1-A45F-49CB-A6C3-1661EDF21148}" type="datetime1">
              <a:rPr lang="en-US" smtClean="0">
                <a:solidFill>
                  <a:prstClr val="black"/>
                </a:solidFill>
              </a:rPr>
              <a:pPr defTabSz="914387">
                <a:defRPr/>
              </a:pPr>
              <a:t>7/14/2020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1889297906"/>
      </p:ext>
    </p:extLst>
  </p:cSld>
  <p:clrMapOvr>
    <a:masterClrMapping/>
  </p:clrMapOvr>
  <p:transition spd="slow">
    <p:push dir="u"/>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9"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9" y="300030"/>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3"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1"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8"/>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69" indent="0">
              <a:buNone/>
              <a:defRPr sz="1800">
                <a:solidFill>
                  <a:schemeClr val="tx1">
                    <a:tint val="75000"/>
                  </a:schemeClr>
                </a:solidFill>
              </a:defRPr>
            </a:lvl2pPr>
            <a:lvl3pPr marL="909944" indent="0">
              <a:buNone/>
              <a:defRPr sz="1600">
                <a:solidFill>
                  <a:schemeClr val="tx1">
                    <a:tint val="75000"/>
                  </a:schemeClr>
                </a:solidFill>
              </a:defRPr>
            </a:lvl3pPr>
            <a:lvl4pPr marL="1364914" indent="0">
              <a:buNone/>
              <a:defRPr sz="1400">
                <a:solidFill>
                  <a:schemeClr val="tx1">
                    <a:tint val="75000"/>
                  </a:schemeClr>
                </a:solidFill>
              </a:defRPr>
            </a:lvl4pPr>
            <a:lvl5pPr marL="1819885" indent="0">
              <a:buNone/>
              <a:defRPr sz="1400">
                <a:solidFill>
                  <a:schemeClr val="tx1">
                    <a:tint val="75000"/>
                  </a:schemeClr>
                </a:solidFill>
              </a:defRPr>
            </a:lvl5pPr>
            <a:lvl6pPr marL="2274858" indent="0">
              <a:buNone/>
              <a:defRPr sz="1400">
                <a:solidFill>
                  <a:schemeClr val="tx1">
                    <a:tint val="75000"/>
                  </a:schemeClr>
                </a:solidFill>
              </a:defRPr>
            </a:lvl6pPr>
            <a:lvl7pPr marL="2729830" indent="0">
              <a:buNone/>
              <a:defRPr sz="1400">
                <a:solidFill>
                  <a:schemeClr val="tx1">
                    <a:tint val="75000"/>
                  </a:schemeClr>
                </a:solidFill>
              </a:defRPr>
            </a:lvl7pPr>
            <a:lvl8pPr marL="3184803" indent="0">
              <a:buNone/>
              <a:defRPr sz="1400">
                <a:solidFill>
                  <a:schemeClr val="tx1">
                    <a:tint val="75000"/>
                  </a:schemeClr>
                </a:solidFill>
              </a:defRPr>
            </a:lvl8pPr>
            <a:lvl9pPr marL="363977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defTabSz="914387">
              <a:defRPr/>
            </a:pPr>
            <a:fld id="{928FD1F8-FE42-46CB-8629-DB088AC39D80}" type="datetime1">
              <a:rPr lang="en-US" smtClean="0">
                <a:solidFill>
                  <a:prstClr val="black"/>
                </a:solidFill>
              </a:rPr>
              <a:pPr defTabSz="914387">
                <a:defRPr/>
              </a:pPr>
              <a:t>7/14/2020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2891182971"/>
      </p:ext>
    </p:extLst>
  </p:cSld>
  <p:clrMapOvr>
    <a:masterClrMapping/>
  </p:clrMapOvr>
  <p:transition spd="slow">
    <p:push dir="u"/>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3"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4"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defTabSz="914387">
              <a:defRPr/>
            </a:pPr>
            <a:fld id="{8177893F-052A-4075-9CB9-51116CE92CC3}" type="datetime1">
              <a:rPr lang="en-US" smtClean="0">
                <a:solidFill>
                  <a:prstClr val="black"/>
                </a:solidFill>
              </a:rPr>
              <a:pPr defTabSz="914387">
                <a:defRPr/>
              </a:pPr>
              <a:t>7/14/2020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1275247250"/>
      </p:ext>
    </p:extLst>
  </p:cSld>
  <p:clrMapOvr>
    <a:masterClrMapping/>
  </p:clrMapOvr>
  <p:transition spd="slow">
    <p:push dir="u"/>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9" y="300030"/>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4"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defTabSz="914387">
              <a:defRPr/>
            </a:pPr>
            <a:fld id="{781DD2B6-9470-4290-8906-6B470239C0C4}" type="datetime1">
              <a:rPr lang="en-US" smtClean="0">
                <a:solidFill>
                  <a:prstClr val="black"/>
                </a:solidFill>
              </a:rPr>
              <a:pPr defTabSz="914387">
                <a:defRPr/>
              </a:pPr>
              <a:t>7/14/2020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1844589395"/>
      </p:ext>
    </p:extLst>
  </p:cSld>
  <p:clrMapOvr>
    <a:masterClrMapping/>
  </p:clrMapOvr>
  <p:transition spd="slow">
    <p:push dir="u"/>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defTabSz="914387">
              <a:defRPr/>
            </a:pPr>
            <a:fld id="{DFFA1F0B-FDC9-4E0E-9CB5-A528FBB43912}" type="datetime1">
              <a:rPr lang="en-US" smtClean="0">
                <a:solidFill>
                  <a:prstClr val="black"/>
                </a:solidFill>
              </a:rPr>
              <a:pPr defTabSz="914387">
                <a:defRPr/>
              </a:pPr>
              <a:t>7/14/2020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2488237478"/>
      </p:ext>
    </p:extLst>
  </p:cSld>
  <p:clrMapOvr>
    <a:masterClrMapping/>
  </p:clrMapOvr>
  <p:transition spd="slow">
    <p:push dir="u"/>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69" indent="0">
              <a:buNone/>
              <a:defRPr sz="2800"/>
            </a:lvl2pPr>
            <a:lvl3pPr marL="909944" indent="0">
              <a:buNone/>
              <a:defRPr sz="2400"/>
            </a:lvl3pPr>
            <a:lvl4pPr marL="1364914" indent="0">
              <a:buNone/>
              <a:defRPr sz="2000"/>
            </a:lvl4pPr>
            <a:lvl5pPr marL="1819885" indent="0">
              <a:buNone/>
              <a:defRPr sz="2000"/>
            </a:lvl5pPr>
            <a:lvl6pPr marL="2274858" indent="0">
              <a:buNone/>
              <a:defRPr sz="2000"/>
            </a:lvl6pPr>
            <a:lvl7pPr marL="2729830" indent="0">
              <a:buNone/>
              <a:defRPr sz="2000"/>
            </a:lvl7pPr>
            <a:lvl8pPr marL="3184803" indent="0">
              <a:buNone/>
              <a:defRPr sz="2000"/>
            </a:lvl8pPr>
            <a:lvl9pPr marL="363977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69" indent="0">
              <a:buNone/>
              <a:defRPr sz="1200"/>
            </a:lvl2pPr>
            <a:lvl3pPr marL="909944" indent="0">
              <a:buNone/>
              <a:defRPr sz="1000"/>
            </a:lvl3pPr>
            <a:lvl4pPr marL="1364914" indent="0">
              <a:buNone/>
              <a:defRPr sz="900"/>
            </a:lvl4pPr>
            <a:lvl5pPr marL="1819885" indent="0">
              <a:buNone/>
              <a:defRPr sz="900"/>
            </a:lvl5pPr>
            <a:lvl6pPr marL="2274858" indent="0">
              <a:buNone/>
              <a:defRPr sz="900"/>
            </a:lvl6pPr>
            <a:lvl7pPr marL="2729830" indent="0">
              <a:buNone/>
              <a:defRPr sz="900"/>
            </a:lvl7pPr>
            <a:lvl8pPr marL="3184803" indent="0">
              <a:buNone/>
              <a:defRPr sz="900"/>
            </a:lvl8pPr>
            <a:lvl9pPr marL="363977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defTabSz="914387">
              <a:defRPr/>
            </a:pPr>
            <a:fld id="{7B421841-48C2-4AE9-AFF1-D910EC6045F4}" type="datetime1">
              <a:rPr lang="en-US" smtClean="0">
                <a:solidFill>
                  <a:prstClr val="black"/>
                </a:solidFill>
              </a:rPr>
              <a:pPr defTabSz="914387">
                <a:defRPr/>
              </a:pPr>
              <a:t>7/14/2020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defTabSz="914387">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557961056"/>
      </p:ext>
    </p:extLst>
  </p:cSld>
  <p:clrMapOvr>
    <a:masterClrMapping/>
  </p:clrMapOvr>
  <p:transition spd="slow">
    <p:push dir="u"/>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9"/>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defTabSz="914387">
              <a:defRPr/>
            </a:pPr>
            <a:fld id="{E5631685-C015-4681-A6F1-40B2C02177A4}" type="datetime1">
              <a:rPr lang="en-US" smtClean="0">
                <a:solidFill>
                  <a:prstClr val="black"/>
                </a:solidFill>
              </a:rPr>
              <a:pPr defTabSz="914387">
                <a:defRPr/>
              </a:pPr>
              <a:t>7/14/2020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defTabSz="914387">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3381298875"/>
      </p:ext>
    </p:extLst>
  </p:cSld>
  <p:clrMapOvr>
    <a:masterClrMapping/>
  </p:clrMapOvr>
  <p:transition spd="slow">
    <p:push dir="u"/>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066" y="2122588"/>
            <a:ext cx="10325418" cy="1464580"/>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3" y="3871838"/>
            <a:ext cx="8503285"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47EEA3A3-DC36-441C-8FF9-A902A330AA4A}" type="datetime1">
              <a:rPr lang="tr-TR" smtClean="0"/>
              <a:pPr>
                <a:defRPr/>
              </a:pPr>
              <a:t>14.07.2020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31F4BF06-0C74-4426-8181-42BE06BAF10F}" type="slidenum">
              <a:rPr lang="tr-TR" smtClean="0"/>
              <a:pPr>
                <a:defRPr/>
              </a:pPr>
              <a:t>‹#›</a:t>
            </a:fld>
            <a:endParaRPr lang="tr-TR"/>
          </a:p>
        </p:txBody>
      </p:sp>
    </p:spTree>
    <p:extLst>
      <p:ext uri="{BB962C8B-B14F-4D97-AF65-F5344CB8AC3E}">
        <p14:creationId xmlns:p14="http://schemas.microsoft.com/office/powerpoint/2010/main" val="1386347834"/>
      </p:ext>
    </p:extLst>
  </p:cSld>
  <p:clrMapOvr>
    <a:masterClrMapping/>
  </p:clrMapOvr>
  <p:transition spd="slow">
    <p:push dir="u"/>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E8F398E7-085C-4CA8-B8D4-794FDBF22818}" type="datetime1">
              <a:rPr lang="tr-TR" smtClean="0"/>
              <a:pPr>
                <a:defRPr/>
              </a:pPr>
              <a:t>14.07.2020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23834FD1-F4F0-40AB-A596-CAED2E9ED3B6}" type="slidenum">
              <a:rPr lang="tr-TR" smtClean="0"/>
              <a:pPr>
                <a:defRPr/>
              </a:pPr>
              <a:t>‹#›</a:t>
            </a:fld>
            <a:endParaRPr lang="tr-TR"/>
          </a:p>
        </p:txBody>
      </p:sp>
    </p:spTree>
    <p:extLst>
      <p:ext uri="{BB962C8B-B14F-4D97-AF65-F5344CB8AC3E}">
        <p14:creationId xmlns:p14="http://schemas.microsoft.com/office/powerpoint/2010/main" val="2034828901"/>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4"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7"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5028" indent="0" algn="ctr">
              <a:buNone/>
              <a:defRPr>
                <a:solidFill>
                  <a:schemeClr val="tx1">
                    <a:tint val="75000"/>
                  </a:schemeClr>
                </a:solidFill>
              </a:defRPr>
            </a:lvl2pPr>
            <a:lvl3pPr marL="910059" indent="0" algn="ctr">
              <a:buNone/>
              <a:defRPr>
                <a:solidFill>
                  <a:schemeClr val="tx1">
                    <a:tint val="75000"/>
                  </a:schemeClr>
                </a:solidFill>
              </a:defRPr>
            </a:lvl3pPr>
            <a:lvl4pPr marL="1365087" indent="0" algn="ctr">
              <a:buNone/>
              <a:defRPr>
                <a:solidFill>
                  <a:schemeClr val="tx1">
                    <a:tint val="75000"/>
                  </a:schemeClr>
                </a:solidFill>
              </a:defRPr>
            </a:lvl4pPr>
            <a:lvl5pPr marL="1820116" indent="0" algn="ctr">
              <a:buNone/>
              <a:defRPr>
                <a:solidFill>
                  <a:schemeClr val="tx1">
                    <a:tint val="75000"/>
                  </a:schemeClr>
                </a:solidFill>
              </a:defRPr>
            </a:lvl5pPr>
            <a:lvl6pPr marL="2275144" indent="0" algn="ctr">
              <a:buNone/>
              <a:defRPr>
                <a:solidFill>
                  <a:schemeClr val="tx1">
                    <a:tint val="75000"/>
                  </a:schemeClr>
                </a:solidFill>
              </a:defRPr>
            </a:lvl6pPr>
            <a:lvl7pPr marL="2730175" indent="0" algn="ctr">
              <a:buNone/>
              <a:defRPr>
                <a:solidFill>
                  <a:schemeClr val="tx1">
                    <a:tint val="75000"/>
                  </a:schemeClr>
                </a:solidFill>
              </a:defRPr>
            </a:lvl7pPr>
            <a:lvl8pPr marL="3185204" indent="0" algn="ctr">
              <a:buNone/>
              <a:defRPr>
                <a:solidFill>
                  <a:schemeClr val="tx1">
                    <a:tint val="75000"/>
                  </a:schemeClr>
                </a:solidFill>
              </a:defRPr>
            </a:lvl8pPr>
            <a:lvl9pPr marL="3640231"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1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1593116889"/>
      </p:ext>
    </p:extLst>
  </p:cSld>
  <p:clrMapOvr>
    <a:masterClrMapping/>
  </p:clrMapOvr>
  <p:transition spd="slow">
    <p:push dir="u"/>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59573" y="4390582"/>
            <a:ext cx="10325418" cy="1357031"/>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59573" y="2896000"/>
            <a:ext cx="10325418"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E620C02E-D15D-48BF-99BC-A0BF271B5F71}" type="datetime1">
              <a:rPr lang="tr-TR" smtClean="0"/>
              <a:pPr>
                <a:defRPr/>
              </a:pPr>
              <a:t>14.07.2020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75CD0CB-369B-4E13-93EF-5BF0ECD46366}" type="slidenum">
              <a:rPr lang="tr-TR" smtClean="0"/>
              <a:pPr>
                <a:defRPr/>
              </a:pPr>
              <a:t>‹#›</a:t>
            </a:fld>
            <a:endParaRPr lang="tr-TR"/>
          </a:p>
        </p:txBody>
      </p:sp>
    </p:spTree>
    <p:extLst>
      <p:ext uri="{BB962C8B-B14F-4D97-AF65-F5344CB8AC3E}">
        <p14:creationId xmlns:p14="http://schemas.microsoft.com/office/powerpoint/2010/main" val="250377209"/>
      </p:ext>
    </p:extLst>
  </p:cSld>
  <p:clrMapOvr>
    <a:masterClrMapping/>
  </p:clrMapOvr>
  <p:transition spd="slow">
    <p:push dir="u"/>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7377" y="1328561"/>
            <a:ext cx="5365168" cy="37579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75005" y="1328561"/>
            <a:ext cx="5365168" cy="37579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7BAE33C5-2C96-44B7-99D7-923829DDE637}" type="datetime1">
              <a:rPr lang="tr-TR" smtClean="0"/>
              <a:pPr>
                <a:defRPr/>
              </a:pPr>
              <a:t>14.07.2020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459A5FE6-3251-46CA-9253-21C6418091B3}" type="slidenum">
              <a:rPr lang="tr-TR" smtClean="0"/>
              <a:pPr>
                <a:defRPr/>
              </a:pPr>
              <a:t>‹#›</a:t>
            </a:fld>
            <a:endParaRPr lang="tr-TR"/>
          </a:p>
        </p:txBody>
      </p:sp>
    </p:spTree>
    <p:extLst>
      <p:ext uri="{BB962C8B-B14F-4D97-AF65-F5344CB8AC3E}">
        <p14:creationId xmlns:p14="http://schemas.microsoft.com/office/powerpoint/2010/main" val="3846540827"/>
      </p:ext>
    </p:extLst>
  </p:cSld>
  <p:clrMapOvr>
    <a:masterClrMapping/>
  </p:clrMapOvr>
  <p:transition spd="slow">
    <p:push dir="u"/>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7378" y="273664"/>
            <a:ext cx="10932795" cy="1138767"/>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7377" y="1529431"/>
            <a:ext cx="536727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7377" y="2166820"/>
            <a:ext cx="536727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70798" y="1529431"/>
            <a:ext cx="5369386"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70798" y="2166820"/>
            <a:ext cx="5369386"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58639CA-A330-4F06-852E-02529F5956B7}" type="datetime1">
              <a:rPr lang="tr-TR" smtClean="0"/>
              <a:pPr>
                <a:defRPr/>
              </a:pPr>
              <a:t>14.07.2020</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B77D9BD2-4EBB-4954-B198-DC0B28921F2A}" type="slidenum">
              <a:rPr lang="tr-TR" smtClean="0"/>
              <a:pPr>
                <a:defRPr/>
              </a:pPr>
              <a:t>‹#›</a:t>
            </a:fld>
            <a:endParaRPr lang="tr-TR"/>
          </a:p>
        </p:txBody>
      </p:sp>
    </p:spTree>
    <p:extLst>
      <p:ext uri="{BB962C8B-B14F-4D97-AF65-F5344CB8AC3E}">
        <p14:creationId xmlns:p14="http://schemas.microsoft.com/office/powerpoint/2010/main" val="287849629"/>
      </p:ext>
    </p:extLst>
  </p:cSld>
  <p:clrMapOvr>
    <a:masterClrMapping/>
  </p:clrMapOvr>
  <p:transition spd="slow">
    <p:push dir="u"/>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F7E22B30-2108-459F-8689-E4C6A2C1E2F1}" type="datetime1">
              <a:rPr lang="tr-TR" smtClean="0"/>
              <a:pPr>
                <a:defRPr/>
              </a:pPr>
              <a:t>14.07.2020</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B608DE22-D3D3-4F65-A4BF-3C38947CEB7D}" type="slidenum">
              <a:rPr lang="tr-TR" smtClean="0"/>
              <a:pPr>
                <a:defRPr/>
              </a:pPr>
              <a:t>‹#›</a:t>
            </a:fld>
            <a:endParaRPr lang="tr-TR"/>
          </a:p>
        </p:txBody>
      </p:sp>
    </p:spTree>
    <p:extLst>
      <p:ext uri="{BB962C8B-B14F-4D97-AF65-F5344CB8AC3E}">
        <p14:creationId xmlns:p14="http://schemas.microsoft.com/office/powerpoint/2010/main" val="2602348480"/>
      </p:ext>
    </p:extLst>
  </p:cSld>
  <p:clrMapOvr>
    <a:masterClrMapping/>
  </p:clrMapOvr>
  <p:transition spd="slow">
    <p:push dir="u"/>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9D4A77A5-05B8-4467-81D0-71A5C507A52F}" type="datetime1">
              <a:rPr lang="tr-TR" smtClean="0"/>
              <a:pPr>
                <a:defRPr/>
              </a:pPr>
              <a:t>14.07.2020</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512AD18E-7A3D-4056-8649-DBF0B7E1651C}" type="slidenum">
              <a:rPr lang="tr-TR" smtClean="0"/>
              <a:pPr>
                <a:defRPr/>
              </a:pPr>
              <a:t>‹#›</a:t>
            </a:fld>
            <a:endParaRPr lang="tr-TR"/>
          </a:p>
        </p:txBody>
      </p:sp>
    </p:spTree>
    <p:extLst>
      <p:ext uri="{BB962C8B-B14F-4D97-AF65-F5344CB8AC3E}">
        <p14:creationId xmlns:p14="http://schemas.microsoft.com/office/powerpoint/2010/main" val="2011851562"/>
      </p:ext>
    </p:extLst>
  </p:cSld>
  <p:clrMapOvr>
    <a:masterClrMapping/>
  </p:clrMapOvr>
  <p:transition spd="slow">
    <p:push dir="u"/>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7404" y="272042"/>
            <a:ext cx="3996460"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49355" y="272090"/>
            <a:ext cx="6790818"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7404" y="1429840"/>
            <a:ext cx="3996460" cy="46736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FF9E4523-3654-4CF8-A1A6-93A6A4C3741F}" type="datetime1">
              <a:rPr lang="tr-TR" smtClean="0"/>
              <a:pPr>
                <a:defRPr/>
              </a:pPr>
              <a:t>14.07.2020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04201FB5-ADE4-4946-B2EC-EA75723332DE}" type="slidenum">
              <a:rPr lang="tr-TR" smtClean="0"/>
              <a:pPr>
                <a:defRPr/>
              </a:pPr>
              <a:t>‹#›</a:t>
            </a:fld>
            <a:endParaRPr lang="tr-TR"/>
          </a:p>
        </p:txBody>
      </p:sp>
    </p:spTree>
    <p:extLst>
      <p:ext uri="{BB962C8B-B14F-4D97-AF65-F5344CB8AC3E}">
        <p14:creationId xmlns:p14="http://schemas.microsoft.com/office/powerpoint/2010/main" val="2270560057"/>
      </p:ext>
    </p:extLst>
  </p:cSld>
  <p:clrMapOvr>
    <a:masterClrMapping/>
  </p:clrMapOvr>
  <p:transition spd="slow">
    <p:push dir="u"/>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1005" y="4782867"/>
            <a:ext cx="728853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1005" y="610505"/>
            <a:ext cx="7288530" cy="409956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2381005" y="5347506"/>
            <a:ext cx="728853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A4268B8-F63F-4994-95B4-36789C0C3919}" type="datetime1">
              <a:rPr lang="tr-TR" smtClean="0"/>
              <a:pPr>
                <a:defRPr/>
              </a:pPr>
              <a:t>14.07.2020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EDFEB75-2B53-4CBF-A816-949A53433313}" type="slidenum">
              <a:rPr lang="tr-TR" smtClean="0"/>
              <a:pPr>
                <a:defRPr/>
              </a:pPr>
              <a:t>‹#›</a:t>
            </a:fld>
            <a:endParaRPr lang="tr-TR"/>
          </a:p>
        </p:txBody>
      </p:sp>
    </p:spTree>
    <p:extLst>
      <p:ext uri="{BB962C8B-B14F-4D97-AF65-F5344CB8AC3E}">
        <p14:creationId xmlns:p14="http://schemas.microsoft.com/office/powerpoint/2010/main" val="2980629122"/>
      </p:ext>
    </p:extLst>
  </p:cSld>
  <p:clrMapOvr>
    <a:masterClrMapping/>
  </p:clrMapOvr>
  <p:transition spd="slow">
    <p:push dir="u"/>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12EB9112-9ACC-41DE-8030-6608C52B1DDB}" type="datetime1">
              <a:rPr lang="tr-TR" smtClean="0"/>
              <a:pPr>
                <a:defRPr/>
              </a:pPr>
              <a:t>14.07.2020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26011B9-C431-4E54-A621-77C621A4EB96}" type="slidenum">
              <a:rPr lang="tr-TR" smtClean="0"/>
              <a:pPr>
                <a:defRPr/>
              </a:pPr>
              <a:t>‹#›</a:t>
            </a:fld>
            <a:endParaRPr lang="tr-TR"/>
          </a:p>
        </p:txBody>
      </p:sp>
    </p:spTree>
    <p:extLst>
      <p:ext uri="{BB962C8B-B14F-4D97-AF65-F5344CB8AC3E}">
        <p14:creationId xmlns:p14="http://schemas.microsoft.com/office/powerpoint/2010/main" val="3955474984"/>
      </p:ext>
    </p:extLst>
  </p:cSld>
  <p:clrMapOvr>
    <a:masterClrMapping/>
  </p:clrMapOvr>
  <p:transition spd="slow">
    <p:push dir="u"/>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06974" y="227753"/>
            <a:ext cx="2733199" cy="4858738"/>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7378" y="227753"/>
            <a:ext cx="7997137" cy="48587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88810BA-C391-4624-90EF-3A42BE154F64}" type="datetime1">
              <a:rPr lang="tr-TR" smtClean="0"/>
              <a:pPr>
                <a:defRPr/>
              </a:pPr>
              <a:t>14.07.2020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2F921F6-AC20-4C22-9BCB-2CB82D16BB67}" type="slidenum">
              <a:rPr lang="tr-TR" smtClean="0"/>
              <a:pPr>
                <a:defRPr/>
              </a:pPr>
              <a:t>‹#›</a:t>
            </a:fld>
            <a:endParaRPr lang="tr-TR"/>
          </a:p>
        </p:txBody>
      </p:sp>
    </p:spTree>
    <p:extLst>
      <p:ext uri="{BB962C8B-B14F-4D97-AF65-F5344CB8AC3E}">
        <p14:creationId xmlns:p14="http://schemas.microsoft.com/office/powerpoint/2010/main" val="3342801801"/>
      </p:ext>
    </p:extLst>
  </p:cSld>
  <p:clrMapOvr>
    <a:masterClrMapping/>
  </p:clrMapOvr>
  <p:transition spd="slow">
    <p:push dir="u"/>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7378" y="273664"/>
            <a:ext cx="10932795" cy="1138767"/>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7377" y="1594320"/>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75005" y="1594320"/>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a:lvl1pPr>
          </a:lstStyle>
          <a:p>
            <a:pPr>
              <a:defRPr/>
            </a:pPr>
            <a:fld id="{DEE38D34-3A39-47D2-8099-A6A0220F0547}" type="datetime1">
              <a:rPr lang="tr-TR" smtClean="0"/>
              <a:pPr>
                <a:defRPr/>
              </a:pPr>
              <a:t>14.07.2020</a:t>
            </a:fld>
            <a:endParaRPr lang="tr-TR"/>
          </a:p>
        </p:txBody>
      </p:sp>
      <p:sp>
        <p:nvSpPr>
          <p:cNvPr id="6" name="Rectangle 5"/>
          <p:cNvSpPr>
            <a:spLocks noGrp="1" noChangeArrowheads="1"/>
          </p:cNvSpPr>
          <p:nvPr>
            <p:ph type="ftr" sz="quarter" idx="11"/>
          </p:nvPr>
        </p:nvSpPr>
        <p:spPr/>
        <p:txBody>
          <a:bodyPr/>
          <a:lstStyle>
            <a:lvl1pPr>
              <a:defRPr/>
            </a:lvl1pPr>
          </a:lstStyle>
          <a:p>
            <a:pPr>
              <a:defRPr/>
            </a:pPr>
            <a:endParaRPr lang="tr-TR"/>
          </a:p>
        </p:txBody>
      </p:sp>
      <p:sp>
        <p:nvSpPr>
          <p:cNvPr id="7" name="Rectangle 6"/>
          <p:cNvSpPr>
            <a:spLocks noGrp="1" noChangeArrowheads="1"/>
          </p:cNvSpPr>
          <p:nvPr>
            <p:ph type="sldNum" sz="quarter" idx="12"/>
          </p:nvPr>
        </p:nvSpPr>
        <p:spPr/>
        <p:txBody>
          <a:bodyPr/>
          <a:lstStyle>
            <a:lvl1pPr>
              <a:defRPr/>
            </a:lvl1pPr>
          </a:lstStyle>
          <a:p>
            <a:pPr>
              <a:defRPr/>
            </a:pPr>
            <a:fld id="{E95ACB99-3AE4-4BA9-B3DE-2AD05F7D9487}" type="slidenum">
              <a:rPr lang="tr-TR" smtClean="0"/>
              <a:pPr>
                <a:defRPr/>
              </a:pPr>
              <a:t>‹#›</a:t>
            </a:fld>
            <a:endParaRPr lang="tr-TR"/>
          </a:p>
        </p:txBody>
      </p:sp>
    </p:spTree>
    <p:extLst>
      <p:ext uri="{BB962C8B-B14F-4D97-AF65-F5344CB8AC3E}">
        <p14:creationId xmlns:p14="http://schemas.microsoft.com/office/powerpoint/2010/main" val="1977426270"/>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0"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7/14/2020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351150114"/>
      </p:ext>
    </p:extLst>
  </p:cSld>
  <p:clrMapOvr>
    <a:masterClrMapping/>
  </p:clrMapOvr>
  <p:transition spd="slow">
    <p:push dir="u"/>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15" name="Resim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 y="3314523"/>
            <a:ext cx="12147550" cy="3516829"/>
          </a:xfrm>
          <a:prstGeom prst="rect">
            <a:avLst/>
          </a:prstGeom>
        </p:spPr>
      </p:pic>
      <p:sp>
        <p:nvSpPr>
          <p:cNvPr id="2" name="Başlık 1"/>
          <p:cNvSpPr>
            <a:spLocks noGrp="1"/>
          </p:cNvSpPr>
          <p:nvPr>
            <p:ph type="ctrTitle"/>
          </p:nvPr>
        </p:nvSpPr>
        <p:spPr>
          <a:xfrm>
            <a:off x="353117" y="1878701"/>
            <a:ext cx="11576286" cy="783570"/>
          </a:xfrm>
        </p:spPr>
        <p:txBody>
          <a:bodyPr anchor="b">
            <a:normAutofit/>
          </a:bodyPr>
          <a:lstStyle>
            <a:lvl1pPr algn="r">
              <a:defRPr sz="3826">
                <a:latin typeface="Frutiger 95 Ultra Black" pitchFamily="50" charset="0"/>
              </a:defRPr>
            </a:lvl1pPr>
          </a:lstStyle>
          <a:p>
            <a:r>
              <a:rPr lang="tr-TR" dirty="0" smtClean="0"/>
              <a:t>Asıl başlık stili için tıklatın</a:t>
            </a:r>
            <a:endParaRPr lang="tr-TR" dirty="0"/>
          </a:p>
        </p:txBody>
      </p:sp>
      <p:sp>
        <p:nvSpPr>
          <p:cNvPr id="3" name="Alt Başlık 2"/>
          <p:cNvSpPr>
            <a:spLocks noGrp="1"/>
          </p:cNvSpPr>
          <p:nvPr>
            <p:ph type="subTitle" idx="1"/>
          </p:nvPr>
        </p:nvSpPr>
        <p:spPr>
          <a:xfrm>
            <a:off x="354467" y="2627261"/>
            <a:ext cx="11574936" cy="430448"/>
          </a:xfrm>
        </p:spPr>
        <p:txBody>
          <a:bodyPr>
            <a:noAutofit/>
          </a:bodyPr>
          <a:lstStyle>
            <a:lvl1pPr marL="0" indent="0" algn="r">
              <a:buNone/>
              <a:defRPr sz="1913">
                <a:solidFill>
                  <a:schemeClr val="tx1">
                    <a:lumMod val="75000"/>
                    <a:lumOff val="25000"/>
                  </a:schemeClr>
                </a:solidFill>
                <a:latin typeface="Frutiger 45 Light" pitchFamily="50" charset="0"/>
              </a:defRPr>
            </a:lvl1pPr>
            <a:lvl2pPr marL="546628" indent="0" algn="ctr">
              <a:buNone/>
              <a:defRPr>
                <a:solidFill>
                  <a:schemeClr val="tx1">
                    <a:tint val="75000"/>
                  </a:schemeClr>
                </a:solidFill>
              </a:defRPr>
            </a:lvl2pPr>
            <a:lvl3pPr marL="1093257" indent="0" algn="ctr">
              <a:buNone/>
              <a:defRPr>
                <a:solidFill>
                  <a:schemeClr val="tx1">
                    <a:tint val="75000"/>
                  </a:schemeClr>
                </a:solidFill>
              </a:defRPr>
            </a:lvl3pPr>
            <a:lvl4pPr marL="1639885" indent="0" algn="ctr">
              <a:buNone/>
              <a:defRPr>
                <a:solidFill>
                  <a:schemeClr val="tx1">
                    <a:tint val="75000"/>
                  </a:schemeClr>
                </a:solidFill>
              </a:defRPr>
            </a:lvl4pPr>
            <a:lvl5pPr marL="2186513" indent="0" algn="ctr">
              <a:buNone/>
              <a:defRPr>
                <a:solidFill>
                  <a:schemeClr val="tx1">
                    <a:tint val="75000"/>
                  </a:schemeClr>
                </a:solidFill>
              </a:defRPr>
            </a:lvl5pPr>
            <a:lvl6pPr marL="2733142" indent="0" algn="ctr">
              <a:buNone/>
              <a:defRPr>
                <a:solidFill>
                  <a:schemeClr val="tx1">
                    <a:tint val="75000"/>
                  </a:schemeClr>
                </a:solidFill>
              </a:defRPr>
            </a:lvl6pPr>
            <a:lvl7pPr marL="3279770" indent="0" algn="ctr">
              <a:buNone/>
              <a:defRPr>
                <a:solidFill>
                  <a:schemeClr val="tx1">
                    <a:tint val="75000"/>
                  </a:schemeClr>
                </a:solidFill>
              </a:defRPr>
            </a:lvl7pPr>
            <a:lvl8pPr marL="3826398" indent="0" algn="ctr">
              <a:buNone/>
              <a:defRPr>
                <a:solidFill>
                  <a:schemeClr val="tx1">
                    <a:tint val="75000"/>
                  </a:schemeClr>
                </a:solidFill>
              </a:defRPr>
            </a:lvl8pPr>
            <a:lvl9pPr marL="4373027" indent="0" algn="ctr">
              <a:buNone/>
              <a:defRPr>
                <a:solidFill>
                  <a:schemeClr val="tx1">
                    <a:tint val="75000"/>
                  </a:schemeClr>
                </a:solidFill>
              </a:defRPr>
            </a:lvl9pPr>
          </a:lstStyle>
          <a:p>
            <a:r>
              <a:rPr lang="tr-TR" dirty="0" smtClean="0"/>
              <a:t>Asıl alt başlık stilini düzenlemek için tıklatın</a:t>
            </a:r>
            <a:endParaRPr lang="tr-TR" dirty="0"/>
          </a:p>
        </p:txBody>
      </p:sp>
      <p:sp>
        <p:nvSpPr>
          <p:cNvPr id="9" name="Metin Yer Tutucusu 8"/>
          <p:cNvSpPr>
            <a:spLocks noGrp="1"/>
          </p:cNvSpPr>
          <p:nvPr>
            <p:ph type="body" sz="quarter" idx="13" hasCustomPrompt="1"/>
          </p:nvPr>
        </p:nvSpPr>
        <p:spPr>
          <a:xfrm>
            <a:off x="6071806" y="3404913"/>
            <a:ext cx="5846758" cy="345040"/>
          </a:xfrm>
        </p:spPr>
        <p:txBody>
          <a:bodyPr>
            <a:noAutofit/>
          </a:bodyPr>
          <a:lstStyle>
            <a:lvl1pPr marL="0" indent="0" algn="r">
              <a:buNone/>
              <a:defRPr sz="1674">
                <a:solidFill>
                  <a:schemeClr val="bg1"/>
                </a:solidFill>
                <a:latin typeface="Frutiger 45 Light" pitchFamily="50" charset="0"/>
              </a:defRPr>
            </a:lvl1pPr>
          </a:lstStyle>
          <a:p>
            <a:pPr lvl="0"/>
            <a:r>
              <a:rPr lang="tr-TR" dirty="0" smtClean="0"/>
              <a:t>Tarih/Yer</a:t>
            </a:r>
            <a:endParaRPr lang="tr-TR" dirty="0"/>
          </a:p>
        </p:txBody>
      </p:sp>
      <p:sp>
        <p:nvSpPr>
          <p:cNvPr id="11" name="Metin Yer Tutucusu 10"/>
          <p:cNvSpPr>
            <a:spLocks noGrp="1"/>
          </p:cNvSpPr>
          <p:nvPr>
            <p:ph type="body" sz="quarter" idx="14" hasCustomPrompt="1"/>
          </p:nvPr>
        </p:nvSpPr>
        <p:spPr>
          <a:xfrm>
            <a:off x="6073864" y="435071"/>
            <a:ext cx="5835375" cy="1032482"/>
          </a:xfrm>
        </p:spPr>
        <p:txBody>
          <a:bodyPr>
            <a:normAutofit/>
          </a:bodyPr>
          <a:lstStyle>
            <a:lvl1pPr marL="0" indent="0" algn="r">
              <a:lnSpc>
                <a:spcPct val="100000"/>
              </a:lnSpc>
              <a:spcBef>
                <a:spcPts val="0"/>
              </a:spcBef>
              <a:spcAft>
                <a:spcPts val="1196"/>
              </a:spcAft>
              <a:buNone/>
              <a:defRPr sz="1255">
                <a:latin typeface="Frutiger 45 Light" pitchFamily="50" charset="0"/>
              </a:defRPr>
            </a:lvl1pPr>
          </a:lstStyle>
          <a:p>
            <a:pPr lvl="0"/>
            <a:r>
              <a:rPr lang="tr-TR" dirty="0" smtClean="0"/>
              <a:t>Hazırlayan Bölüm/Departman Adı</a:t>
            </a:r>
          </a:p>
          <a:p>
            <a:pPr lvl="0"/>
            <a:r>
              <a:rPr lang="tr-TR" dirty="0" smtClean="0"/>
              <a:t>Hazırlayan Kişi Ad </a:t>
            </a:r>
            <a:r>
              <a:rPr lang="tr-TR" dirty="0" err="1" smtClean="0"/>
              <a:t>Soyad</a:t>
            </a:r>
            <a:endParaRPr lang="tr-TR" dirty="0" smtClean="0"/>
          </a:p>
          <a:p>
            <a:pPr lvl="0"/>
            <a:r>
              <a:rPr lang="tr-TR" dirty="0" smtClean="0"/>
              <a:t>Hazırlayan Kişi Unvan</a:t>
            </a:r>
            <a:endParaRPr lang="tr-TR" dirty="0"/>
          </a:p>
        </p:txBody>
      </p:sp>
      <p:pic>
        <p:nvPicPr>
          <p:cNvPr id="12" name="Resim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3663" y="260138"/>
            <a:ext cx="1935092" cy="1143782"/>
          </a:xfrm>
          <a:prstGeom prst="rect">
            <a:avLst/>
          </a:prstGeom>
        </p:spPr>
      </p:pic>
      <p:pic>
        <p:nvPicPr>
          <p:cNvPr id="14" name="Resim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0" y="1625499"/>
            <a:ext cx="12147550" cy="190788"/>
          </a:xfrm>
          <a:prstGeom prst="rect">
            <a:avLst/>
          </a:prstGeom>
        </p:spPr>
      </p:pic>
      <p:sp>
        <p:nvSpPr>
          <p:cNvPr id="16" name="Metin kutusu 15"/>
          <p:cNvSpPr txBox="1"/>
          <p:nvPr userDrawn="1"/>
        </p:nvSpPr>
        <p:spPr>
          <a:xfrm>
            <a:off x="263783" y="6451451"/>
            <a:ext cx="4183763" cy="386709"/>
          </a:xfrm>
          <a:prstGeom prst="rect">
            <a:avLst/>
          </a:prstGeom>
          <a:noFill/>
        </p:spPr>
        <p:txBody>
          <a:bodyPr wrap="square" rtlCol="0">
            <a:spAutoFit/>
          </a:bodyPr>
          <a:lstStyle/>
          <a:p>
            <a:pPr marL="0" marR="0" lvl="0" indent="0" algn="l" defTabSz="1093257" rtl="0" eaLnBrk="1" fontAlgn="auto" latinLnBrk="0" hangingPunct="1">
              <a:lnSpc>
                <a:spcPct val="100000"/>
              </a:lnSpc>
              <a:spcBef>
                <a:spcPts val="0"/>
              </a:spcBef>
              <a:spcAft>
                <a:spcPts val="0"/>
              </a:spcAft>
              <a:buClrTx/>
              <a:buSzTx/>
              <a:buFontTx/>
              <a:buNone/>
              <a:tabLst/>
              <a:defRPr/>
            </a:pPr>
            <a:r>
              <a:rPr kumimoji="0" lang="tr-TR" sz="1913" b="0" i="0" u="none" strike="noStrike" kern="1200" cap="none" spc="0" normalizeH="0" baseline="0" noProof="0" dirty="0" smtClean="0">
                <a:ln>
                  <a:noFill/>
                </a:ln>
                <a:solidFill>
                  <a:prstClr val="white"/>
                </a:solidFill>
                <a:effectLst/>
                <a:uLnTx/>
                <a:uFillTx/>
                <a:latin typeface="Frutiger 45 Light" pitchFamily="50" charset="0"/>
                <a:ea typeface="+mn-ea"/>
                <a:cs typeface="+mn-cs"/>
              </a:rPr>
              <a:t>KOBİLER BÜYÜR TÜRKİYE BÜYÜR!</a:t>
            </a:r>
            <a:endParaRPr kumimoji="0" lang="tr-TR" sz="1913" b="0" i="0" u="none" strike="noStrike" kern="1200" cap="none" spc="0" normalizeH="0" baseline="0" noProof="0" dirty="0">
              <a:ln>
                <a:noFill/>
              </a:ln>
              <a:solidFill>
                <a:prstClr val="white"/>
              </a:solidFill>
              <a:effectLst/>
              <a:uLnTx/>
              <a:uFillTx/>
              <a:latin typeface="Frutiger 45 Light" pitchFamily="50" charset="0"/>
              <a:ea typeface="+mn-ea"/>
              <a:cs typeface="+mn-cs"/>
            </a:endParaRPr>
          </a:p>
        </p:txBody>
      </p:sp>
    </p:spTree>
    <p:extLst>
      <p:ext uri="{BB962C8B-B14F-4D97-AF65-F5344CB8AC3E}">
        <p14:creationId xmlns:p14="http://schemas.microsoft.com/office/powerpoint/2010/main" val="2831305233"/>
      </p:ext>
    </p:extLst>
  </p:cSld>
  <p:clrMapOvr>
    <a:masterClrMapping/>
  </p:clrMapOvr>
  <p:transition spd="slow">
    <p:push dir="u"/>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9" name="Resim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47550" cy="6832600"/>
          </a:xfrm>
          <a:prstGeom prst="rect">
            <a:avLst/>
          </a:prstGeom>
        </p:spPr>
      </p:pic>
      <p:pic>
        <p:nvPicPr>
          <p:cNvPr id="12" name="Resim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1" y="6257256"/>
            <a:ext cx="12158020" cy="190788"/>
          </a:xfrm>
          <a:prstGeom prst="rect">
            <a:avLst/>
          </a:prstGeom>
        </p:spPr>
      </p:pic>
      <p:pic>
        <p:nvPicPr>
          <p:cNvPr id="13" name="Resim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9017" y="299997"/>
            <a:ext cx="1220199" cy="721227"/>
          </a:xfrm>
          <a:prstGeom prst="rect">
            <a:avLst/>
          </a:prstGeom>
        </p:spPr>
      </p:pic>
      <p:sp>
        <p:nvSpPr>
          <p:cNvPr id="2" name="Başlık 1"/>
          <p:cNvSpPr>
            <a:spLocks noGrp="1"/>
          </p:cNvSpPr>
          <p:nvPr userDrawn="1">
            <p:ph type="title"/>
          </p:nvPr>
        </p:nvSpPr>
        <p:spPr>
          <a:xfrm>
            <a:off x="1754218" y="672821"/>
            <a:ext cx="9580891" cy="1138767"/>
          </a:xfrm>
        </p:spPr>
        <p:txBody>
          <a:bodyPr anchor="b">
            <a:normAutofit/>
          </a:bodyPr>
          <a:lstStyle>
            <a:lvl1pPr algn="l">
              <a:defRPr sz="2869"/>
            </a:lvl1pPr>
          </a:lstStyle>
          <a:p>
            <a:r>
              <a:rPr lang="tr-TR" dirty="0" smtClean="0"/>
              <a:t>Asıl başlık stili için tıklatın</a:t>
            </a:r>
            <a:endParaRPr lang="tr-TR" dirty="0"/>
          </a:p>
        </p:txBody>
      </p:sp>
      <p:sp>
        <p:nvSpPr>
          <p:cNvPr id="3" name="İçerik Yer Tutucusu 2"/>
          <p:cNvSpPr>
            <a:spLocks noGrp="1"/>
          </p:cNvSpPr>
          <p:nvPr userDrawn="1">
            <p:ph idx="1"/>
          </p:nvPr>
        </p:nvSpPr>
        <p:spPr>
          <a:xfrm>
            <a:off x="1864707" y="1896047"/>
            <a:ext cx="9470402" cy="3974297"/>
          </a:xfrm>
        </p:spPr>
        <p:txBody>
          <a:bodyPr>
            <a:normAutofit/>
          </a:bodyPr>
          <a:lstStyle>
            <a:lvl1pPr>
              <a:defRPr sz="2152"/>
            </a:lvl1pPr>
            <a:lvl2pPr>
              <a:defRPr sz="2152"/>
            </a:lvl2pPr>
            <a:lvl3pPr>
              <a:defRPr sz="2152"/>
            </a:lvl3pPr>
            <a:lvl4pPr>
              <a:defRPr sz="2152"/>
            </a:lvl4pPr>
            <a:lvl5pPr>
              <a:defRPr sz="2152"/>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userDrawn="1">
            <p:ph type="dt" sz="half" idx="10"/>
          </p:nvPr>
        </p:nvSpPr>
        <p:spPr>
          <a:xfrm>
            <a:off x="847831" y="6456197"/>
            <a:ext cx="2834428" cy="363773"/>
          </a:xfrm>
        </p:spPr>
        <p:txBody>
          <a:bodyPr/>
          <a:lstStyle/>
          <a:p>
            <a:pPr defTabSz="1093257" fontAlgn="auto">
              <a:spcBef>
                <a:spcPts val="0"/>
              </a:spcBef>
              <a:spcAft>
                <a:spcPts val="0"/>
              </a:spcAft>
            </a:pPr>
            <a:endParaRPr lang="tr-TR" dirty="0">
              <a:solidFill>
                <a:prstClr val="black"/>
              </a:solidFill>
              <a:latin typeface="Frutiger 45 Light"/>
              <a:ea typeface="+mn-ea"/>
            </a:endParaRPr>
          </a:p>
        </p:txBody>
      </p:sp>
      <p:sp>
        <p:nvSpPr>
          <p:cNvPr id="5" name="Altbilgi Yer Tutucusu 4"/>
          <p:cNvSpPr>
            <a:spLocks noGrp="1"/>
          </p:cNvSpPr>
          <p:nvPr userDrawn="1">
            <p:ph type="ftr" sz="quarter" idx="11"/>
          </p:nvPr>
        </p:nvSpPr>
        <p:spPr>
          <a:xfrm>
            <a:off x="4150413" y="6456197"/>
            <a:ext cx="3846724" cy="363773"/>
          </a:xfrm>
        </p:spPr>
        <p:txBody>
          <a:bodyPr/>
          <a:lstStyle/>
          <a:p>
            <a:pPr defTabSz="1093257" fontAlgn="auto">
              <a:spcBef>
                <a:spcPts val="0"/>
              </a:spcBef>
              <a:spcAft>
                <a:spcPts val="0"/>
              </a:spcAft>
            </a:pPr>
            <a:endParaRPr lang="tr-TR">
              <a:solidFill>
                <a:prstClr val="black"/>
              </a:solidFill>
              <a:latin typeface="Frutiger 45 Light"/>
              <a:ea typeface="+mn-ea"/>
            </a:endParaRPr>
          </a:p>
        </p:txBody>
      </p:sp>
      <p:sp>
        <p:nvSpPr>
          <p:cNvPr id="6" name="Slayt Numarası Yer Tutucusu 5"/>
          <p:cNvSpPr>
            <a:spLocks noGrp="1"/>
          </p:cNvSpPr>
          <p:nvPr userDrawn="1">
            <p:ph type="sldNum" sz="quarter" idx="12"/>
          </p:nvPr>
        </p:nvSpPr>
        <p:spPr>
          <a:xfrm>
            <a:off x="8465291" y="6456197"/>
            <a:ext cx="2834428" cy="363773"/>
          </a:xfrm>
        </p:spPr>
        <p:txBody>
          <a:bodyPr/>
          <a:lstStyle/>
          <a:p>
            <a:pPr defTabSz="1093257" fontAlgn="auto">
              <a:spcBef>
                <a:spcPts val="0"/>
              </a:spcBef>
              <a:spcAft>
                <a:spcPts val="0"/>
              </a:spcAft>
            </a:pPr>
            <a:fld id="{7C1868C5-B491-42BF-9F5C-46095BC3F40A}" type="slidenum">
              <a:rPr lang="tr-TR" smtClean="0">
                <a:solidFill>
                  <a:prstClr val="black"/>
                </a:solidFill>
                <a:latin typeface="Frutiger 45 Light"/>
                <a:ea typeface="+mn-ea"/>
              </a:rPr>
              <a:pPr defTabSz="1093257" fontAlgn="auto">
                <a:spcBef>
                  <a:spcPts val="0"/>
                </a:spcBef>
                <a:spcAft>
                  <a:spcPts val="0"/>
                </a:spcAft>
              </a:pPr>
              <a:t>‹#›</a:t>
            </a:fld>
            <a:endParaRPr lang="tr-TR" dirty="0">
              <a:solidFill>
                <a:prstClr val="black"/>
              </a:solidFill>
              <a:latin typeface="Frutiger 45 Light"/>
              <a:ea typeface="+mn-ea"/>
            </a:endParaRPr>
          </a:p>
        </p:txBody>
      </p:sp>
    </p:spTree>
    <p:extLst>
      <p:ext uri="{BB962C8B-B14F-4D97-AF65-F5344CB8AC3E}">
        <p14:creationId xmlns:p14="http://schemas.microsoft.com/office/powerpoint/2010/main" val="2164320726"/>
      </p:ext>
    </p:extLst>
  </p:cSld>
  <p:clrMapOvr>
    <a:masterClrMapping/>
  </p:clrMapOvr>
  <p:transition spd="slow">
    <p:push dir="u"/>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9" name="Resim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1" y="0"/>
            <a:ext cx="12145128" cy="6832600"/>
          </a:xfrm>
          <a:prstGeom prst="rect">
            <a:avLst/>
          </a:prstGeom>
        </p:spPr>
      </p:pic>
      <p:sp>
        <p:nvSpPr>
          <p:cNvPr id="11" name="Resim Yer Tutucusu 10"/>
          <p:cNvSpPr>
            <a:spLocks noGrp="1"/>
          </p:cNvSpPr>
          <p:nvPr>
            <p:ph type="pic" sz="quarter" idx="13"/>
          </p:nvPr>
        </p:nvSpPr>
        <p:spPr>
          <a:xfrm>
            <a:off x="7134578" y="0"/>
            <a:ext cx="5012973" cy="6832600"/>
          </a:xfrm>
          <a:noFill/>
          <a:ln>
            <a:noFill/>
          </a:ln>
        </p:spPr>
        <p:txBody>
          <a:bodyPr/>
          <a:lstStyle/>
          <a:p>
            <a:endParaRPr lang="tr-TR"/>
          </a:p>
        </p:txBody>
      </p:sp>
      <p:sp>
        <p:nvSpPr>
          <p:cNvPr id="2" name="Başlık 1"/>
          <p:cNvSpPr>
            <a:spLocks noGrp="1"/>
          </p:cNvSpPr>
          <p:nvPr>
            <p:ph type="title"/>
          </p:nvPr>
        </p:nvSpPr>
        <p:spPr>
          <a:xfrm>
            <a:off x="153220" y="2211047"/>
            <a:ext cx="6800881" cy="1119164"/>
          </a:xfrm>
        </p:spPr>
        <p:txBody>
          <a:bodyPr anchor="b">
            <a:normAutofit/>
          </a:bodyPr>
          <a:lstStyle>
            <a:lvl1pPr algn="r">
              <a:defRPr sz="2869" b="1" cap="none" baseline="0">
                <a:latin typeface="Frutiger 95 Ultra Black" pitchFamily="50" charset="0"/>
              </a:defRPr>
            </a:lvl1pPr>
          </a:lstStyle>
          <a:p>
            <a:r>
              <a:rPr lang="tr-TR" dirty="0" smtClean="0"/>
              <a:t>Asıl başlık stili için tıklatın</a:t>
            </a:r>
            <a:endParaRPr lang="tr-TR" dirty="0"/>
          </a:p>
        </p:txBody>
      </p:sp>
      <p:sp>
        <p:nvSpPr>
          <p:cNvPr id="3" name="Metin Yer Tutucusu 2"/>
          <p:cNvSpPr>
            <a:spLocks noGrp="1"/>
          </p:cNvSpPr>
          <p:nvPr>
            <p:ph type="body" idx="1"/>
          </p:nvPr>
        </p:nvSpPr>
        <p:spPr>
          <a:xfrm>
            <a:off x="142816" y="3273266"/>
            <a:ext cx="6811284" cy="1137803"/>
          </a:xfrm>
        </p:spPr>
        <p:txBody>
          <a:bodyPr anchor="t">
            <a:normAutofit/>
          </a:bodyPr>
          <a:lstStyle>
            <a:lvl1pPr marL="0" indent="0" algn="r">
              <a:spcBef>
                <a:spcPts val="0"/>
              </a:spcBef>
              <a:spcAft>
                <a:spcPts val="0"/>
              </a:spcAft>
              <a:buNone/>
              <a:defRPr sz="2152">
                <a:solidFill>
                  <a:schemeClr val="tx1">
                    <a:lumMod val="75000"/>
                    <a:lumOff val="25000"/>
                  </a:schemeClr>
                </a:solidFill>
                <a:latin typeface="Frutiger 45 Light" pitchFamily="50" charset="0"/>
              </a:defRPr>
            </a:lvl1pPr>
            <a:lvl2pPr marL="546628" indent="0">
              <a:buNone/>
              <a:defRPr sz="2152">
                <a:solidFill>
                  <a:schemeClr val="tx1">
                    <a:tint val="75000"/>
                  </a:schemeClr>
                </a:solidFill>
              </a:defRPr>
            </a:lvl2pPr>
            <a:lvl3pPr marL="1093257" indent="0">
              <a:buNone/>
              <a:defRPr sz="1913">
                <a:solidFill>
                  <a:schemeClr val="tx1">
                    <a:tint val="75000"/>
                  </a:schemeClr>
                </a:solidFill>
              </a:defRPr>
            </a:lvl3pPr>
            <a:lvl4pPr marL="1639885" indent="0">
              <a:buNone/>
              <a:defRPr sz="1674">
                <a:solidFill>
                  <a:schemeClr val="tx1">
                    <a:tint val="75000"/>
                  </a:schemeClr>
                </a:solidFill>
              </a:defRPr>
            </a:lvl4pPr>
            <a:lvl5pPr marL="2186513" indent="0">
              <a:buNone/>
              <a:defRPr sz="1674">
                <a:solidFill>
                  <a:schemeClr val="tx1">
                    <a:tint val="75000"/>
                  </a:schemeClr>
                </a:solidFill>
              </a:defRPr>
            </a:lvl5pPr>
            <a:lvl6pPr marL="2733142" indent="0">
              <a:buNone/>
              <a:defRPr sz="1674">
                <a:solidFill>
                  <a:schemeClr val="tx1">
                    <a:tint val="75000"/>
                  </a:schemeClr>
                </a:solidFill>
              </a:defRPr>
            </a:lvl6pPr>
            <a:lvl7pPr marL="3279770" indent="0">
              <a:buNone/>
              <a:defRPr sz="1674">
                <a:solidFill>
                  <a:schemeClr val="tx1">
                    <a:tint val="75000"/>
                  </a:schemeClr>
                </a:solidFill>
              </a:defRPr>
            </a:lvl7pPr>
            <a:lvl8pPr marL="3826398" indent="0">
              <a:buNone/>
              <a:defRPr sz="1674">
                <a:solidFill>
                  <a:schemeClr val="tx1">
                    <a:tint val="75000"/>
                  </a:schemeClr>
                </a:solidFill>
              </a:defRPr>
            </a:lvl8pPr>
            <a:lvl9pPr marL="4373027" indent="0">
              <a:buNone/>
              <a:defRPr sz="1674">
                <a:solidFill>
                  <a:schemeClr val="tx1">
                    <a:tint val="75000"/>
                  </a:schemeClr>
                </a:solidFill>
              </a:defRPr>
            </a:lvl9pPr>
          </a:lstStyle>
          <a:p>
            <a:pPr lvl="0"/>
            <a:r>
              <a:rPr lang="tr-TR" dirty="0" smtClean="0"/>
              <a:t>Asıl metin stillerini düzenlemek için tıklatın</a:t>
            </a:r>
          </a:p>
        </p:txBody>
      </p:sp>
      <p:pic>
        <p:nvPicPr>
          <p:cNvPr id="12" name="Resim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1" y="6257256"/>
            <a:ext cx="12158020" cy="190788"/>
          </a:xfrm>
          <a:prstGeom prst="rect">
            <a:avLst/>
          </a:prstGeom>
        </p:spPr>
      </p:pic>
      <p:pic>
        <p:nvPicPr>
          <p:cNvPr id="13" name="Resim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9017" y="299997"/>
            <a:ext cx="1220199" cy="721227"/>
          </a:xfrm>
          <a:prstGeom prst="rect">
            <a:avLst/>
          </a:prstGeom>
        </p:spPr>
      </p:pic>
      <p:sp>
        <p:nvSpPr>
          <p:cNvPr id="14" name="Veri Yer Tutucusu 3"/>
          <p:cNvSpPr>
            <a:spLocks noGrp="1"/>
          </p:cNvSpPr>
          <p:nvPr>
            <p:ph type="dt" sz="half" idx="10"/>
          </p:nvPr>
        </p:nvSpPr>
        <p:spPr>
          <a:xfrm>
            <a:off x="847831" y="6456197"/>
            <a:ext cx="2834428" cy="363773"/>
          </a:xfrm>
        </p:spPr>
        <p:txBody>
          <a:bodyPr/>
          <a:lstStyle/>
          <a:p>
            <a:pPr defTabSz="1093257" fontAlgn="auto">
              <a:spcBef>
                <a:spcPts val="0"/>
              </a:spcBef>
              <a:spcAft>
                <a:spcPts val="0"/>
              </a:spcAft>
            </a:pPr>
            <a:endParaRPr lang="tr-TR" dirty="0">
              <a:solidFill>
                <a:prstClr val="black"/>
              </a:solidFill>
              <a:latin typeface="Frutiger 45 Light"/>
              <a:ea typeface="+mn-ea"/>
            </a:endParaRPr>
          </a:p>
        </p:txBody>
      </p:sp>
      <p:sp>
        <p:nvSpPr>
          <p:cNvPr id="15" name="Altbilgi Yer Tutucusu 4"/>
          <p:cNvSpPr>
            <a:spLocks noGrp="1"/>
          </p:cNvSpPr>
          <p:nvPr>
            <p:ph type="ftr" sz="quarter" idx="11"/>
          </p:nvPr>
        </p:nvSpPr>
        <p:spPr>
          <a:xfrm>
            <a:off x="4150413" y="6456197"/>
            <a:ext cx="3846724" cy="363773"/>
          </a:xfrm>
        </p:spPr>
        <p:txBody>
          <a:bodyPr/>
          <a:lstStyle/>
          <a:p>
            <a:pPr defTabSz="1093257" fontAlgn="auto">
              <a:spcBef>
                <a:spcPts val="0"/>
              </a:spcBef>
              <a:spcAft>
                <a:spcPts val="0"/>
              </a:spcAft>
            </a:pPr>
            <a:endParaRPr lang="tr-TR">
              <a:solidFill>
                <a:prstClr val="black"/>
              </a:solidFill>
              <a:latin typeface="Frutiger 45 Light"/>
              <a:ea typeface="+mn-ea"/>
            </a:endParaRPr>
          </a:p>
        </p:txBody>
      </p:sp>
      <p:sp>
        <p:nvSpPr>
          <p:cNvPr id="16" name="Slayt Numarası Yer Tutucusu 5"/>
          <p:cNvSpPr>
            <a:spLocks noGrp="1"/>
          </p:cNvSpPr>
          <p:nvPr>
            <p:ph type="sldNum" sz="quarter" idx="12"/>
          </p:nvPr>
        </p:nvSpPr>
        <p:spPr>
          <a:xfrm>
            <a:off x="8465291" y="6456197"/>
            <a:ext cx="2834428" cy="363773"/>
          </a:xfrm>
        </p:spPr>
        <p:txBody>
          <a:bodyPr/>
          <a:lstStyle/>
          <a:p>
            <a:pPr defTabSz="1093257" fontAlgn="auto">
              <a:spcBef>
                <a:spcPts val="0"/>
              </a:spcBef>
              <a:spcAft>
                <a:spcPts val="0"/>
              </a:spcAft>
            </a:pPr>
            <a:fld id="{7C1868C5-B491-42BF-9F5C-46095BC3F40A}" type="slidenum">
              <a:rPr lang="tr-TR" smtClean="0">
                <a:solidFill>
                  <a:prstClr val="black"/>
                </a:solidFill>
                <a:latin typeface="Frutiger 45 Light"/>
                <a:ea typeface="+mn-ea"/>
              </a:rPr>
              <a:pPr defTabSz="1093257" fontAlgn="auto">
                <a:spcBef>
                  <a:spcPts val="0"/>
                </a:spcBef>
                <a:spcAft>
                  <a:spcPts val="0"/>
                </a:spcAft>
              </a:pPr>
              <a:t>‹#›</a:t>
            </a:fld>
            <a:endParaRPr lang="tr-TR" dirty="0">
              <a:solidFill>
                <a:prstClr val="black"/>
              </a:solidFill>
              <a:latin typeface="Frutiger 45 Light"/>
              <a:ea typeface="+mn-ea"/>
            </a:endParaRPr>
          </a:p>
        </p:txBody>
      </p:sp>
    </p:spTree>
    <p:extLst>
      <p:ext uri="{BB962C8B-B14F-4D97-AF65-F5344CB8AC3E}">
        <p14:creationId xmlns:p14="http://schemas.microsoft.com/office/powerpoint/2010/main" val="3535395973"/>
      </p:ext>
    </p:extLst>
  </p:cSld>
  <p:clrMapOvr>
    <a:masterClrMapping/>
  </p:clrMapOvr>
  <p:transition spd="slow">
    <p:push dir="u"/>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İki İçerik">
    <p:spTree>
      <p:nvGrpSpPr>
        <p:cNvPr id="1" name=""/>
        <p:cNvGrpSpPr/>
        <p:nvPr/>
      </p:nvGrpSpPr>
      <p:grpSpPr>
        <a:xfrm>
          <a:off x="0" y="0"/>
          <a:ext cx="0" cy="0"/>
          <a:chOff x="0" y="0"/>
          <a:chExt cx="0" cy="0"/>
        </a:xfrm>
      </p:grpSpPr>
      <p:grpSp>
        <p:nvGrpSpPr>
          <p:cNvPr id="10" name="Grup 9"/>
          <p:cNvGrpSpPr/>
          <p:nvPr userDrawn="1"/>
        </p:nvGrpSpPr>
        <p:grpSpPr>
          <a:xfrm>
            <a:off x="1" y="0"/>
            <a:ext cx="12158020" cy="6832600"/>
            <a:chOff x="0" y="0"/>
            <a:chExt cx="9151881" cy="5715000"/>
          </a:xfrm>
        </p:grpSpPr>
        <p:pic>
          <p:nvPicPr>
            <p:cNvPr id="11" name="Resim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pic>
          <p:nvPicPr>
            <p:cNvPr id="12" name="Resim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0" y="5233764"/>
              <a:ext cx="9151881" cy="159581"/>
            </a:xfrm>
            <a:prstGeom prst="rect">
              <a:avLst/>
            </a:prstGeom>
          </p:spPr>
        </p:pic>
        <p:pic>
          <p:nvPicPr>
            <p:cNvPr id="13" name="Resim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0248" y="250926"/>
              <a:ext cx="918498" cy="603257"/>
            </a:xfrm>
            <a:prstGeom prst="rect">
              <a:avLst/>
            </a:prstGeom>
          </p:spPr>
        </p:pic>
      </p:grpSp>
      <p:sp>
        <p:nvSpPr>
          <p:cNvPr id="3" name="İçerik Yer Tutucusu 2"/>
          <p:cNvSpPr>
            <a:spLocks noGrp="1"/>
          </p:cNvSpPr>
          <p:nvPr>
            <p:ph sz="half" idx="1"/>
          </p:nvPr>
        </p:nvSpPr>
        <p:spPr>
          <a:xfrm>
            <a:off x="1864707" y="1866688"/>
            <a:ext cx="4687371" cy="4236786"/>
          </a:xfrm>
        </p:spPr>
        <p:txBody>
          <a:bodyPr>
            <a:normAutofit/>
          </a:bodyPr>
          <a:lstStyle>
            <a:lvl1pPr>
              <a:defRPr sz="2152"/>
            </a:lvl1pPr>
            <a:lvl2pPr>
              <a:defRPr sz="2152"/>
            </a:lvl2pPr>
            <a:lvl3pPr>
              <a:defRPr sz="2152"/>
            </a:lvl3pPr>
            <a:lvl4pPr>
              <a:defRPr sz="2152"/>
            </a:lvl4pPr>
            <a:lvl5pPr>
              <a:defRPr sz="2152"/>
            </a:lvl5pPr>
            <a:lvl6pPr>
              <a:defRPr sz="2152"/>
            </a:lvl6pPr>
            <a:lvl7pPr>
              <a:defRPr sz="2152"/>
            </a:lvl7pPr>
            <a:lvl8pPr>
              <a:defRPr sz="2152"/>
            </a:lvl8pPr>
            <a:lvl9pPr>
              <a:defRPr sz="2152"/>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2152"/>
            </a:lvl1pPr>
            <a:lvl2pPr>
              <a:defRPr sz="2152"/>
            </a:lvl2pPr>
            <a:lvl3pPr>
              <a:defRPr sz="2152"/>
            </a:lvl3pPr>
            <a:lvl4pPr>
              <a:defRPr sz="2152"/>
            </a:lvl4pPr>
            <a:lvl5pPr>
              <a:defRPr sz="2152"/>
            </a:lvl5pPr>
            <a:lvl6pPr>
              <a:defRPr sz="2152"/>
            </a:lvl6pPr>
            <a:lvl7pPr>
              <a:defRPr sz="2152"/>
            </a:lvl7pPr>
            <a:lvl8pPr>
              <a:defRPr sz="2152"/>
            </a:lvl8pPr>
            <a:lvl9pPr>
              <a:defRPr sz="2152"/>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14" name="Başlık 1"/>
          <p:cNvSpPr>
            <a:spLocks noGrp="1"/>
          </p:cNvSpPr>
          <p:nvPr>
            <p:ph type="title"/>
          </p:nvPr>
        </p:nvSpPr>
        <p:spPr>
          <a:xfrm>
            <a:off x="1754218" y="672821"/>
            <a:ext cx="9580891" cy="1138767"/>
          </a:xfrm>
        </p:spPr>
        <p:txBody>
          <a:bodyPr anchor="b">
            <a:normAutofit/>
          </a:bodyPr>
          <a:lstStyle>
            <a:lvl1pPr algn="l">
              <a:defRPr sz="2869"/>
            </a:lvl1pPr>
          </a:lstStyle>
          <a:p>
            <a:r>
              <a:rPr lang="tr-TR" dirty="0" smtClean="0"/>
              <a:t>Asıl başlık stili için tıklatın</a:t>
            </a:r>
            <a:endParaRPr lang="tr-TR" dirty="0"/>
          </a:p>
        </p:txBody>
      </p:sp>
      <p:sp>
        <p:nvSpPr>
          <p:cNvPr id="18" name="Veri Yer Tutucusu 3"/>
          <p:cNvSpPr>
            <a:spLocks noGrp="1"/>
          </p:cNvSpPr>
          <p:nvPr>
            <p:ph type="dt" sz="half" idx="10"/>
          </p:nvPr>
        </p:nvSpPr>
        <p:spPr>
          <a:xfrm>
            <a:off x="847831" y="6456197"/>
            <a:ext cx="2834428" cy="363773"/>
          </a:xfrm>
        </p:spPr>
        <p:txBody>
          <a:bodyPr/>
          <a:lstStyle/>
          <a:p>
            <a:pPr defTabSz="1093257" fontAlgn="auto">
              <a:spcBef>
                <a:spcPts val="0"/>
              </a:spcBef>
              <a:spcAft>
                <a:spcPts val="0"/>
              </a:spcAft>
            </a:pPr>
            <a:endParaRPr lang="tr-TR" dirty="0">
              <a:solidFill>
                <a:prstClr val="black"/>
              </a:solidFill>
              <a:latin typeface="Frutiger 45 Light"/>
              <a:ea typeface="+mn-ea"/>
            </a:endParaRPr>
          </a:p>
        </p:txBody>
      </p:sp>
      <p:sp>
        <p:nvSpPr>
          <p:cNvPr id="19" name="Altbilgi Yer Tutucusu 4"/>
          <p:cNvSpPr>
            <a:spLocks noGrp="1"/>
          </p:cNvSpPr>
          <p:nvPr>
            <p:ph type="ftr" sz="quarter" idx="11"/>
          </p:nvPr>
        </p:nvSpPr>
        <p:spPr>
          <a:xfrm>
            <a:off x="4150413" y="6456197"/>
            <a:ext cx="3846724" cy="363773"/>
          </a:xfrm>
        </p:spPr>
        <p:txBody>
          <a:bodyPr/>
          <a:lstStyle/>
          <a:p>
            <a:pPr defTabSz="1093257" fontAlgn="auto">
              <a:spcBef>
                <a:spcPts val="0"/>
              </a:spcBef>
              <a:spcAft>
                <a:spcPts val="0"/>
              </a:spcAft>
            </a:pPr>
            <a:endParaRPr lang="tr-TR">
              <a:solidFill>
                <a:prstClr val="black"/>
              </a:solidFill>
              <a:latin typeface="Frutiger 45 Light"/>
              <a:ea typeface="+mn-ea"/>
            </a:endParaRPr>
          </a:p>
        </p:txBody>
      </p:sp>
      <p:sp>
        <p:nvSpPr>
          <p:cNvPr id="20" name="Slayt Numarası Yer Tutucusu 5"/>
          <p:cNvSpPr>
            <a:spLocks noGrp="1"/>
          </p:cNvSpPr>
          <p:nvPr>
            <p:ph type="sldNum" sz="quarter" idx="12"/>
          </p:nvPr>
        </p:nvSpPr>
        <p:spPr>
          <a:xfrm>
            <a:off x="8465291" y="6456197"/>
            <a:ext cx="2834428" cy="363773"/>
          </a:xfrm>
        </p:spPr>
        <p:txBody>
          <a:bodyPr/>
          <a:lstStyle/>
          <a:p>
            <a:pPr defTabSz="1093257" fontAlgn="auto">
              <a:spcBef>
                <a:spcPts val="0"/>
              </a:spcBef>
              <a:spcAft>
                <a:spcPts val="0"/>
              </a:spcAft>
            </a:pPr>
            <a:fld id="{7C1868C5-B491-42BF-9F5C-46095BC3F40A}" type="slidenum">
              <a:rPr lang="tr-TR" smtClean="0">
                <a:solidFill>
                  <a:prstClr val="black"/>
                </a:solidFill>
                <a:latin typeface="Frutiger 45 Light"/>
                <a:ea typeface="+mn-ea"/>
              </a:rPr>
              <a:pPr defTabSz="1093257" fontAlgn="auto">
                <a:spcBef>
                  <a:spcPts val="0"/>
                </a:spcBef>
                <a:spcAft>
                  <a:spcPts val="0"/>
                </a:spcAft>
              </a:pPr>
              <a:t>‹#›</a:t>
            </a:fld>
            <a:endParaRPr lang="tr-TR" dirty="0">
              <a:solidFill>
                <a:prstClr val="black"/>
              </a:solidFill>
              <a:latin typeface="Frutiger 45 Light"/>
              <a:ea typeface="+mn-ea"/>
            </a:endParaRPr>
          </a:p>
        </p:txBody>
      </p:sp>
    </p:spTree>
    <p:extLst>
      <p:ext uri="{BB962C8B-B14F-4D97-AF65-F5344CB8AC3E}">
        <p14:creationId xmlns:p14="http://schemas.microsoft.com/office/powerpoint/2010/main" val="977702289"/>
      </p:ext>
    </p:extLst>
  </p:cSld>
  <p:clrMapOvr>
    <a:masterClrMapping/>
  </p:clrMapOvr>
  <p:transition spd="slow">
    <p:push dir="u"/>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Yalnızca Başlık">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47550" cy="6832600"/>
          </a:xfrm>
          <a:prstGeom prst="rect">
            <a:avLst/>
          </a:prstGeom>
        </p:spPr>
      </p:pic>
      <p:pic>
        <p:nvPicPr>
          <p:cNvPr id="8" name="Resim 7"/>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1" y="6257256"/>
            <a:ext cx="12158020" cy="190788"/>
          </a:xfrm>
          <a:prstGeom prst="rect">
            <a:avLst/>
          </a:prstGeom>
        </p:spPr>
      </p:pic>
      <p:pic>
        <p:nvPicPr>
          <p:cNvPr id="9" name="Resim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9017" y="299997"/>
            <a:ext cx="1220199" cy="721227"/>
          </a:xfrm>
          <a:prstGeom prst="rect">
            <a:avLst/>
          </a:prstGeom>
        </p:spPr>
      </p:pic>
      <p:sp>
        <p:nvSpPr>
          <p:cNvPr id="10" name="Başlık 1"/>
          <p:cNvSpPr>
            <a:spLocks noGrp="1"/>
          </p:cNvSpPr>
          <p:nvPr userDrawn="1">
            <p:ph type="title"/>
          </p:nvPr>
        </p:nvSpPr>
        <p:spPr>
          <a:xfrm>
            <a:off x="1754218" y="672821"/>
            <a:ext cx="9580891" cy="1138767"/>
          </a:xfrm>
        </p:spPr>
        <p:txBody>
          <a:bodyPr anchor="b">
            <a:normAutofit/>
          </a:bodyPr>
          <a:lstStyle>
            <a:lvl1pPr algn="l">
              <a:defRPr sz="2869"/>
            </a:lvl1pPr>
          </a:lstStyle>
          <a:p>
            <a:r>
              <a:rPr lang="tr-TR" dirty="0" smtClean="0"/>
              <a:t>Asıl başlık stili için tıklatın</a:t>
            </a:r>
            <a:endParaRPr lang="tr-TR" dirty="0"/>
          </a:p>
        </p:txBody>
      </p:sp>
      <p:sp>
        <p:nvSpPr>
          <p:cNvPr id="14" name="Veri Yer Tutucusu 3"/>
          <p:cNvSpPr>
            <a:spLocks noGrp="1"/>
          </p:cNvSpPr>
          <p:nvPr>
            <p:ph type="dt" sz="half" idx="10"/>
          </p:nvPr>
        </p:nvSpPr>
        <p:spPr>
          <a:xfrm>
            <a:off x="847831" y="6456197"/>
            <a:ext cx="2834428" cy="363773"/>
          </a:xfrm>
        </p:spPr>
        <p:txBody>
          <a:bodyPr/>
          <a:lstStyle/>
          <a:p>
            <a:pPr defTabSz="1093257" fontAlgn="auto">
              <a:spcBef>
                <a:spcPts val="0"/>
              </a:spcBef>
              <a:spcAft>
                <a:spcPts val="0"/>
              </a:spcAft>
            </a:pPr>
            <a:endParaRPr lang="tr-TR" dirty="0">
              <a:solidFill>
                <a:prstClr val="black"/>
              </a:solidFill>
              <a:latin typeface="Frutiger 45 Light"/>
              <a:ea typeface="+mn-ea"/>
            </a:endParaRPr>
          </a:p>
        </p:txBody>
      </p:sp>
      <p:sp>
        <p:nvSpPr>
          <p:cNvPr id="15" name="Altbilgi Yer Tutucusu 4"/>
          <p:cNvSpPr>
            <a:spLocks noGrp="1"/>
          </p:cNvSpPr>
          <p:nvPr>
            <p:ph type="ftr" sz="quarter" idx="11"/>
          </p:nvPr>
        </p:nvSpPr>
        <p:spPr>
          <a:xfrm>
            <a:off x="4150413" y="6456197"/>
            <a:ext cx="3846724" cy="363773"/>
          </a:xfrm>
        </p:spPr>
        <p:txBody>
          <a:bodyPr/>
          <a:lstStyle/>
          <a:p>
            <a:pPr defTabSz="1093257" fontAlgn="auto">
              <a:spcBef>
                <a:spcPts val="0"/>
              </a:spcBef>
              <a:spcAft>
                <a:spcPts val="0"/>
              </a:spcAft>
            </a:pPr>
            <a:endParaRPr lang="tr-TR">
              <a:solidFill>
                <a:prstClr val="black"/>
              </a:solidFill>
              <a:latin typeface="Frutiger 45 Light"/>
              <a:ea typeface="+mn-ea"/>
            </a:endParaRPr>
          </a:p>
        </p:txBody>
      </p:sp>
      <p:sp>
        <p:nvSpPr>
          <p:cNvPr id="16" name="Slayt Numarası Yer Tutucusu 5"/>
          <p:cNvSpPr>
            <a:spLocks noGrp="1"/>
          </p:cNvSpPr>
          <p:nvPr>
            <p:ph type="sldNum" sz="quarter" idx="12"/>
          </p:nvPr>
        </p:nvSpPr>
        <p:spPr>
          <a:xfrm>
            <a:off x="8465291" y="6456197"/>
            <a:ext cx="2834428" cy="363773"/>
          </a:xfrm>
        </p:spPr>
        <p:txBody>
          <a:bodyPr/>
          <a:lstStyle/>
          <a:p>
            <a:pPr defTabSz="1093257" fontAlgn="auto">
              <a:spcBef>
                <a:spcPts val="0"/>
              </a:spcBef>
              <a:spcAft>
                <a:spcPts val="0"/>
              </a:spcAft>
            </a:pPr>
            <a:fld id="{7C1868C5-B491-42BF-9F5C-46095BC3F40A}" type="slidenum">
              <a:rPr lang="tr-TR" smtClean="0">
                <a:solidFill>
                  <a:prstClr val="black"/>
                </a:solidFill>
                <a:latin typeface="Frutiger 45 Light"/>
                <a:ea typeface="+mn-ea"/>
              </a:rPr>
              <a:pPr defTabSz="1093257" fontAlgn="auto">
                <a:spcBef>
                  <a:spcPts val="0"/>
                </a:spcBef>
                <a:spcAft>
                  <a:spcPts val="0"/>
                </a:spcAft>
              </a:pPr>
              <a:t>‹#›</a:t>
            </a:fld>
            <a:endParaRPr lang="tr-TR" dirty="0">
              <a:solidFill>
                <a:prstClr val="black"/>
              </a:solidFill>
              <a:latin typeface="Frutiger 45 Light"/>
              <a:ea typeface="+mn-ea"/>
            </a:endParaRPr>
          </a:p>
        </p:txBody>
      </p:sp>
    </p:spTree>
    <p:extLst>
      <p:ext uri="{BB962C8B-B14F-4D97-AF65-F5344CB8AC3E}">
        <p14:creationId xmlns:p14="http://schemas.microsoft.com/office/powerpoint/2010/main" val="523455535"/>
      </p:ext>
    </p:extLst>
  </p:cSld>
  <p:clrMapOvr>
    <a:masterClrMapping/>
  </p:clrMapOvr>
  <p:transition spd="slow">
    <p:push dir="u"/>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8" name="Resim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47550" cy="6832600"/>
          </a:xfrm>
          <a:prstGeom prst="rect">
            <a:avLst/>
          </a:prstGeom>
        </p:spPr>
      </p:pic>
      <p:pic>
        <p:nvPicPr>
          <p:cNvPr id="9" name="Resim 8"/>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1" y="6257256"/>
            <a:ext cx="12158020" cy="190788"/>
          </a:xfrm>
          <a:prstGeom prst="rect">
            <a:avLst/>
          </a:prstGeom>
        </p:spPr>
      </p:pic>
      <p:sp>
        <p:nvSpPr>
          <p:cNvPr id="10" name="Veri Yer Tutucusu 3"/>
          <p:cNvSpPr>
            <a:spLocks noGrp="1"/>
          </p:cNvSpPr>
          <p:nvPr>
            <p:ph type="dt" sz="half" idx="10"/>
          </p:nvPr>
        </p:nvSpPr>
        <p:spPr>
          <a:xfrm>
            <a:off x="847831" y="6456197"/>
            <a:ext cx="2834428" cy="363773"/>
          </a:xfrm>
        </p:spPr>
        <p:txBody>
          <a:bodyPr/>
          <a:lstStyle/>
          <a:p>
            <a:pPr defTabSz="1093257" fontAlgn="auto">
              <a:spcBef>
                <a:spcPts val="0"/>
              </a:spcBef>
              <a:spcAft>
                <a:spcPts val="0"/>
              </a:spcAft>
            </a:pPr>
            <a:endParaRPr lang="tr-TR" dirty="0">
              <a:solidFill>
                <a:prstClr val="black"/>
              </a:solidFill>
              <a:latin typeface="Frutiger 45 Light"/>
              <a:ea typeface="+mn-ea"/>
            </a:endParaRPr>
          </a:p>
        </p:txBody>
      </p:sp>
      <p:sp>
        <p:nvSpPr>
          <p:cNvPr id="11" name="Altbilgi Yer Tutucusu 4"/>
          <p:cNvSpPr>
            <a:spLocks noGrp="1"/>
          </p:cNvSpPr>
          <p:nvPr>
            <p:ph type="ftr" sz="quarter" idx="11"/>
          </p:nvPr>
        </p:nvSpPr>
        <p:spPr>
          <a:xfrm>
            <a:off x="4150413" y="6456197"/>
            <a:ext cx="3846724" cy="363773"/>
          </a:xfrm>
        </p:spPr>
        <p:txBody>
          <a:bodyPr/>
          <a:lstStyle/>
          <a:p>
            <a:pPr defTabSz="1093257" fontAlgn="auto">
              <a:spcBef>
                <a:spcPts val="0"/>
              </a:spcBef>
              <a:spcAft>
                <a:spcPts val="0"/>
              </a:spcAft>
            </a:pPr>
            <a:endParaRPr lang="tr-TR">
              <a:solidFill>
                <a:prstClr val="black"/>
              </a:solidFill>
              <a:latin typeface="Frutiger 45 Light"/>
              <a:ea typeface="+mn-ea"/>
            </a:endParaRPr>
          </a:p>
        </p:txBody>
      </p:sp>
      <p:sp>
        <p:nvSpPr>
          <p:cNvPr id="12" name="Slayt Numarası Yer Tutucusu 5"/>
          <p:cNvSpPr>
            <a:spLocks noGrp="1"/>
          </p:cNvSpPr>
          <p:nvPr>
            <p:ph type="sldNum" sz="quarter" idx="12"/>
          </p:nvPr>
        </p:nvSpPr>
        <p:spPr>
          <a:xfrm>
            <a:off x="8465291" y="6456197"/>
            <a:ext cx="2834428" cy="363773"/>
          </a:xfrm>
        </p:spPr>
        <p:txBody>
          <a:bodyPr/>
          <a:lstStyle/>
          <a:p>
            <a:pPr defTabSz="1093257" fontAlgn="auto">
              <a:spcBef>
                <a:spcPts val="0"/>
              </a:spcBef>
              <a:spcAft>
                <a:spcPts val="0"/>
              </a:spcAft>
            </a:pPr>
            <a:fld id="{7C1868C5-B491-42BF-9F5C-46095BC3F40A}" type="slidenum">
              <a:rPr lang="tr-TR" smtClean="0">
                <a:solidFill>
                  <a:prstClr val="black"/>
                </a:solidFill>
                <a:latin typeface="Frutiger 45 Light"/>
                <a:ea typeface="+mn-ea"/>
              </a:rPr>
              <a:pPr defTabSz="1093257" fontAlgn="auto">
                <a:spcBef>
                  <a:spcPts val="0"/>
                </a:spcBef>
                <a:spcAft>
                  <a:spcPts val="0"/>
                </a:spcAft>
              </a:pPr>
              <a:t>‹#›</a:t>
            </a:fld>
            <a:endParaRPr lang="tr-TR" dirty="0">
              <a:solidFill>
                <a:prstClr val="black"/>
              </a:solidFill>
              <a:latin typeface="Frutiger 45 Light"/>
              <a:ea typeface="+mn-ea"/>
            </a:endParaRPr>
          </a:p>
        </p:txBody>
      </p:sp>
    </p:spTree>
    <p:extLst>
      <p:ext uri="{BB962C8B-B14F-4D97-AF65-F5344CB8AC3E}">
        <p14:creationId xmlns:p14="http://schemas.microsoft.com/office/powerpoint/2010/main" val="1441026623"/>
      </p:ext>
    </p:extLst>
  </p:cSld>
  <p:clrMapOvr>
    <a:masterClrMapping/>
  </p:clrMapOvr>
  <p:transition spd="slow">
    <p:push dir="u"/>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47550" cy="6832600"/>
          </a:xfrm>
          <a:prstGeom prst="rect">
            <a:avLst/>
          </a:prstGeom>
        </p:spPr>
      </p:pic>
      <p:sp>
        <p:nvSpPr>
          <p:cNvPr id="2" name="Başlık 1"/>
          <p:cNvSpPr>
            <a:spLocks noGrp="1"/>
          </p:cNvSpPr>
          <p:nvPr>
            <p:ph type="title"/>
          </p:nvPr>
        </p:nvSpPr>
        <p:spPr>
          <a:xfrm>
            <a:off x="2381005" y="4782820"/>
            <a:ext cx="7288530" cy="564639"/>
          </a:xfrm>
        </p:spPr>
        <p:txBody>
          <a:bodyPr anchor="b"/>
          <a:lstStyle>
            <a:lvl1pPr algn="l">
              <a:defRPr sz="2391"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a:lstStyle>
            <a:lvl1pPr marL="0" indent="0">
              <a:buNone/>
              <a:defRPr sz="3826"/>
            </a:lvl1pPr>
            <a:lvl2pPr marL="546628" indent="0">
              <a:buNone/>
              <a:defRPr sz="3348"/>
            </a:lvl2pPr>
            <a:lvl3pPr marL="1093257" indent="0">
              <a:buNone/>
              <a:defRPr sz="2869"/>
            </a:lvl3pPr>
            <a:lvl4pPr marL="1639885" indent="0">
              <a:buNone/>
              <a:defRPr sz="2391"/>
            </a:lvl4pPr>
            <a:lvl5pPr marL="2186513" indent="0">
              <a:buNone/>
              <a:defRPr sz="2391"/>
            </a:lvl5pPr>
            <a:lvl6pPr marL="2733142" indent="0">
              <a:buNone/>
              <a:defRPr sz="2391"/>
            </a:lvl6pPr>
            <a:lvl7pPr marL="3279770" indent="0">
              <a:buNone/>
              <a:defRPr sz="2391"/>
            </a:lvl7pPr>
            <a:lvl8pPr marL="3826398" indent="0">
              <a:buNone/>
              <a:defRPr sz="2391"/>
            </a:lvl8pPr>
            <a:lvl9pPr marL="4373027" indent="0">
              <a:buNone/>
              <a:defRPr sz="2391"/>
            </a:lvl9pPr>
          </a:lstStyle>
          <a:p>
            <a:endParaRPr lang="tr-TR"/>
          </a:p>
        </p:txBody>
      </p:sp>
      <p:sp>
        <p:nvSpPr>
          <p:cNvPr id="4" name="Metin Yer Tutucusu 3"/>
          <p:cNvSpPr>
            <a:spLocks noGrp="1"/>
          </p:cNvSpPr>
          <p:nvPr>
            <p:ph type="body" sz="half" idx="2"/>
          </p:nvPr>
        </p:nvSpPr>
        <p:spPr>
          <a:xfrm>
            <a:off x="2534332" y="5443362"/>
            <a:ext cx="7135203" cy="801881"/>
          </a:xfrm>
        </p:spPr>
        <p:txBody>
          <a:bodyPr/>
          <a:lstStyle>
            <a:lvl1pPr marL="0" indent="0">
              <a:buNone/>
              <a:defRPr sz="1674"/>
            </a:lvl1pPr>
            <a:lvl2pPr marL="546628" indent="0">
              <a:buNone/>
              <a:defRPr sz="1435"/>
            </a:lvl2pPr>
            <a:lvl3pPr marL="1093257" indent="0">
              <a:buNone/>
              <a:defRPr sz="1196"/>
            </a:lvl3pPr>
            <a:lvl4pPr marL="1639885" indent="0">
              <a:buNone/>
              <a:defRPr sz="1076"/>
            </a:lvl4pPr>
            <a:lvl5pPr marL="2186513" indent="0">
              <a:buNone/>
              <a:defRPr sz="1076"/>
            </a:lvl5pPr>
            <a:lvl6pPr marL="2733142" indent="0">
              <a:buNone/>
              <a:defRPr sz="1076"/>
            </a:lvl6pPr>
            <a:lvl7pPr marL="3279770" indent="0">
              <a:buNone/>
              <a:defRPr sz="1076"/>
            </a:lvl7pPr>
            <a:lvl8pPr marL="3826398" indent="0">
              <a:buNone/>
              <a:defRPr sz="1076"/>
            </a:lvl8pPr>
            <a:lvl9pPr marL="4373027" indent="0">
              <a:buNone/>
              <a:defRPr sz="1076"/>
            </a:lvl9pPr>
          </a:lstStyle>
          <a:p>
            <a:pPr lvl="0"/>
            <a:r>
              <a:rPr lang="tr-TR" smtClean="0"/>
              <a:t>Asıl metin stillerini düzenlemek için tıklatın</a:t>
            </a:r>
          </a:p>
        </p:txBody>
      </p:sp>
      <p:sp>
        <p:nvSpPr>
          <p:cNvPr id="8" name="Veri Yer Tutucusu 3"/>
          <p:cNvSpPr>
            <a:spLocks noGrp="1"/>
          </p:cNvSpPr>
          <p:nvPr>
            <p:ph type="dt" sz="half" idx="10"/>
          </p:nvPr>
        </p:nvSpPr>
        <p:spPr>
          <a:xfrm>
            <a:off x="847831" y="6444184"/>
            <a:ext cx="2834428" cy="363773"/>
          </a:xfrm>
        </p:spPr>
        <p:txBody>
          <a:bodyPr/>
          <a:lstStyle/>
          <a:p>
            <a:pPr defTabSz="1093257" fontAlgn="auto">
              <a:spcBef>
                <a:spcPts val="0"/>
              </a:spcBef>
              <a:spcAft>
                <a:spcPts val="0"/>
              </a:spcAft>
            </a:pPr>
            <a:endParaRPr lang="tr-TR" dirty="0">
              <a:solidFill>
                <a:prstClr val="black"/>
              </a:solidFill>
              <a:latin typeface="Frutiger 45 Light"/>
              <a:ea typeface="+mn-ea"/>
            </a:endParaRPr>
          </a:p>
        </p:txBody>
      </p:sp>
      <p:sp>
        <p:nvSpPr>
          <p:cNvPr id="9" name="Altbilgi Yer Tutucusu 4"/>
          <p:cNvSpPr>
            <a:spLocks noGrp="1"/>
          </p:cNvSpPr>
          <p:nvPr>
            <p:ph type="ftr" sz="quarter" idx="11"/>
          </p:nvPr>
        </p:nvSpPr>
        <p:spPr>
          <a:xfrm>
            <a:off x="4150413" y="6444184"/>
            <a:ext cx="3846724" cy="363773"/>
          </a:xfrm>
        </p:spPr>
        <p:txBody>
          <a:bodyPr/>
          <a:lstStyle/>
          <a:p>
            <a:pPr defTabSz="1093257" fontAlgn="auto">
              <a:spcBef>
                <a:spcPts val="0"/>
              </a:spcBef>
              <a:spcAft>
                <a:spcPts val="0"/>
              </a:spcAft>
            </a:pPr>
            <a:endParaRPr lang="tr-TR">
              <a:solidFill>
                <a:prstClr val="black"/>
              </a:solidFill>
              <a:latin typeface="Frutiger 45 Light"/>
              <a:ea typeface="+mn-ea"/>
            </a:endParaRPr>
          </a:p>
        </p:txBody>
      </p:sp>
      <p:sp>
        <p:nvSpPr>
          <p:cNvPr id="10" name="Slayt Numarası Yer Tutucusu 5"/>
          <p:cNvSpPr>
            <a:spLocks noGrp="1"/>
          </p:cNvSpPr>
          <p:nvPr>
            <p:ph type="sldNum" sz="quarter" idx="12"/>
          </p:nvPr>
        </p:nvSpPr>
        <p:spPr>
          <a:xfrm>
            <a:off x="8465291" y="6444184"/>
            <a:ext cx="2834428" cy="363773"/>
          </a:xfrm>
        </p:spPr>
        <p:txBody>
          <a:bodyPr/>
          <a:lstStyle/>
          <a:p>
            <a:pPr defTabSz="1093257" fontAlgn="auto">
              <a:spcBef>
                <a:spcPts val="0"/>
              </a:spcBef>
              <a:spcAft>
                <a:spcPts val="0"/>
              </a:spcAft>
            </a:pPr>
            <a:fld id="{7C1868C5-B491-42BF-9F5C-46095BC3F40A}" type="slidenum">
              <a:rPr lang="tr-TR" smtClean="0">
                <a:solidFill>
                  <a:prstClr val="black"/>
                </a:solidFill>
                <a:latin typeface="Frutiger 45 Light"/>
                <a:ea typeface="+mn-ea"/>
              </a:rPr>
              <a:pPr defTabSz="1093257" fontAlgn="auto">
                <a:spcBef>
                  <a:spcPts val="0"/>
                </a:spcBef>
                <a:spcAft>
                  <a:spcPts val="0"/>
                </a:spcAft>
              </a:pPr>
              <a:t>‹#›</a:t>
            </a:fld>
            <a:endParaRPr lang="tr-TR" dirty="0">
              <a:solidFill>
                <a:prstClr val="black"/>
              </a:solidFill>
              <a:latin typeface="Frutiger 45 Light"/>
              <a:ea typeface="+mn-ea"/>
            </a:endParaRPr>
          </a:p>
        </p:txBody>
      </p:sp>
      <p:pic>
        <p:nvPicPr>
          <p:cNvPr id="12" name="Resim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1" y="6257256"/>
            <a:ext cx="12158020" cy="190788"/>
          </a:xfrm>
          <a:prstGeom prst="rect">
            <a:avLst/>
          </a:prstGeom>
        </p:spPr>
      </p:pic>
    </p:spTree>
    <p:extLst>
      <p:ext uri="{BB962C8B-B14F-4D97-AF65-F5344CB8AC3E}">
        <p14:creationId xmlns:p14="http://schemas.microsoft.com/office/powerpoint/2010/main" val="2856924214"/>
      </p:ext>
    </p:extLst>
  </p:cSld>
  <p:clrMapOvr>
    <a:masterClrMapping/>
  </p:clrMapOvr>
  <p:transition spd="slow">
    <p:push dir="u"/>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066" y="2122536"/>
            <a:ext cx="10325418"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3" y="3871807"/>
            <a:ext cx="8503285" cy="1746109"/>
          </a:xfrm>
        </p:spPr>
        <p:txBody>
          <a:bodyPr/>
          <a:lstStyle>
            <a:lvl1pPr marL="0" indent="0" algn="ctr">
              <a:buNone/>
              <a:defRPr/>
            </a:lvl1pPr>
            <a:lvl2pPr marL="546628" indent="0" algn="ctr">
              <a:buNone/>
              <a:defRPr/>
            </a:lvl2pPr>
            <a:lvl3pPr marL="1093257" indent="0" algn="ctr">
              <a:buNone/>
              <a:defRPr/>
            </a:lvl3pPr>
            <a:lvl4pPr marL="1639885" indent="0" algn="ctr">
              <a:buNone/>
              <a:defRPr/>
            </a:lvl4pPr>
            <a:lvl5pPr marL="2186513" indent="0" algn="ctr">
              <a:buNone/>
              <a:defRPr/>
            </a:lvl5pPr>
            <a:lvl6pPr marL="2733142" indent="0" algn="ctr">
              <a:buNone/>
              <a:defRPr/>
            </a:lvl6pPr>
            <a:lvl7pPr marL="3279770" indent="0" algn="ctr">
              <a:buNone/>
              <a:defRPr/>
            </a:lvl7pPr>
            <a:lvl8pPr marL="3826398" indent="0" algn="ctr">
              <a:buNone/>
              <a:defRPr/>
            </a:lvl8pPr>
            <a:lvl9pPr marL="4373027"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defTabSz="1093257" fontAlgn="auto">
              <a:spcBef>
                <a:spcPts val="0"/>
              </a:spcBef>
              <a:spcAft>
                <a:spcPts val="0"/>
              </a:spcAft>
              <a:defRPr/>
            </a:pPr>
            <a:fld id="{63DD1FEF-A742-49D1-BF57-3C7DAD02CB79}" type="datetime1">
              <a:rPr lang="tr-TR" smtClean="0">
                <a:solidFill>
                  <a:prstClr val="black"/>
                </a:solidFill>
                <a:latin typeface="Frutiger 45 Light"/>
                <a:ea typeface="+mn-ea"/>
              </a:rPr>
              <a:pPr defTabSz="1093257" fontAlgn="auto">
                <a:spcBef>
                  <a:spcPts val="0"/>
                </a:spcBef>
                <a:spcAft>
                  <a:spcPts val="0"/>
                </a:spcAft>
                <a:defRPr/>
              </a:pPr>
              <a:t>14.07.2020</a:t>
            </a:fld>
            <a:endParaRPr lang="tr-TR">
              <a:solidFill>
                <a:prstClr val="black"/>
              </a:solidFill>
              <a:latin typeface="Frutiger 45 Light"/>
              <a:ea typeface="+mn-ea"/>
            </a:endParaRPr>
          </a:p>
        </p:txBody>
      </p:sp>
      <p:sp>
        <p:nvSpPr>
          <p:cNvPr id="5" name="Rectangle 5"/>
          <p:cNvSpPr>
            <a:spLocks noGrp="1" noChangeArrowheads="1"/>
          </p:cNvSpPr>
          <p:nvPr>
            <p:ph type="ftr" sz="quarter" idx="11"/>
          </p:nvPr>
        </p:nvSpPr>
        <p:spPr/>
        <p:txBody>
          <a:bodyPr/>
          <a:lstStyle>
            <a:lvl1pPr>
              <a:defRPr/>
            </a:lvl1pPr>
          </a:lstStyle>
          <a:p>
            <a:pPr defTabSz="1093257" fontAlgn="auto">
              <a:spcBef>
                <a:spcPts val="0"/>
              </a:spcBef>
              <a:spcAft>
                <a:spcPts val="0"/>
              </a:spcAft>
              <a:defRPr/>
            </a:pPr>
            <a:endParaRPr lang="tr-TR">
              <a:solidFill>
                <a:prstClr val="black"/>
              </a:solidFill>
              <a:latin typeface="Frutiger 45 Light"/>
              <a:ea typeface="+mn-ea"/>
            </a:endParaRPr>
          </a:p>
        </p:txBody>
      </p:sp>
      <p:sp>
        <p:nvSpPr>
          <p:cNvPr id="6" name="Rectangle 6"/>
          <p:cNvSpPr>
            <a:spLocks noGrp="1" noChangeArrowheads="1"/>
          </p:cNvSpPr>
          <p:nvPr>
            <p:ph type="sldNum" sz="quarter" idx="12"/>
          </p:nvPr>
        </p:nvSpPr>
        <p:spPr/>
        <p:txBody>
          <a:bodyPr/>
          <a:lstStyle>
            <a:lvl1pPr>
              <a:defRPr/>
            </a:lvl1pPr>
          </a:lstStyle>
          <a:p>
            <a:pPr defTabSz="1093257" fontAlgn="auto">
              <a:spcBef>
                <a:spcPts val="0"/>
              </a:spcBef>
              <a:spcAft>
                <a:spcPts val="0"/>
              </a:spcAft>
              <a:defRPr/>
            </a:pPr>
            <a:fld id="{E40B9057-38B2-4629-B46A-5472E4A02AFE}" type="slidenum">
              <a:rPr lang="tr-TR" smtClean="0">
                <a:solidFill>
                  <a:prstClr val="black"/>
                </a:solidFill>
                <a:latin typeface="Frutiger 45 Light"/>
                <a:ea typeface="+mn-ea"/>
              </a:rPr>
              <a:pPr defTabSz="1093257" fontAlgn="auto">
                <a:spcBef>
                  <a:spcPts val="0"/>
                </a:spcBef>
                <a:spcAft>
                  <a:spcPts val="0"/>
                </a:spcAft>
                <a:defRPr/>
              </a:pPr>
              <a:t>‹#›</a:t>
            </a:fld>
            <a:endParaRPr lang="tr-TR" dirty="0">
              <a:solidFill>
                <a:prstClr val="black"/>
              </a:solidFill>
              <a:latin typeface="Frutiger 45 Light"/>
              <a:ea typeface="+mn-ea"/>
            </a:endParaRPr>
          </a:p>
        </p:txBody>
      </p:sp>
    </p:spTree>
    <p:extLst>
      <p:ext uri="{BB962C8B-B14F-4D97-AF65-F5344CB8AC3E}">
        <p14:creationId xmlns:p14="http://schemas.microsoft.com/office/powerpoint/2010/main" val="2316321575"/>
      </p:ext>
    </p:extLst>
  </p:cSld>
  <p:clrMapOvr>
    <a:masterClrMapping/>
  </p:clrMapOvr>
  <p:transition spd="slow">
    <p:push dir="u"/>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7378" y="273621"/>
            <a:ext cx="10932795" cy="1138767"/>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7377" y="1594274"/>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75005" y="1594274"/>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a:lvl1pPr>
          </a:lstStyle>
          <a:p>
            <a:pPr defTabSz="1093257" fontAlgn="auto">
              <a:spcBef>
                <a:spcPts val="0"/>
              </a:spcBef>
              <a:spcAft>
                <a:spcPts val="0"/>
              </a:spcAft>
              <a:defRPr/>
            </a:pPr>
            <a:fld id="{510D9126-903C-48C6-A33F-AC6EC80EF147}" type="datetime1">
              <a:rPr lang="tr-TR" smtClean="0">
                <a:solidFill>
                  <a:prstClr val="black"/>
                </a:solidFill>
                <a:latin typeface="Frutiger 45 Light"/>
                <a:ea typeface="+mn-ea"/>
              </a:rPr>
              <a:pPr defTabSz="1093257" fontAlgn="auto">
                <a:spcBef>
                  <a:spcPts val="0"/>
                </a:spcBef>
                <a:spcAft>
                  <a:spcPts val="0"/>
                </a:spcAft>
                <a:defRPr/>
              </a:pPr>
              <a:t>14.07.2020</a:t>
            </a:fld>
            <a:endParaRPr lang="tr-TR">
              <a:solidFill>
                <a:prstClr val="black"/>
              </a:solidFill>
              <a:latin typeface="Frutiger 45 Light"/>
              <a:ea typeface="+mn-ea"/>
            </a:endParaRPr>
          </a:p>
        </p:txBody>
      </p:sp>
      <p:sp>
        <p:nvSpPr>
          <p:cNvPr id="6" name="Rectangle 5"/>
          <p:cNvSpPr>
            <a:spLocks noGrp="1" noChangeArrowheads="1"/>
          </p:cNvSpPr>
          <p:nvPr>
            <p:ph type="ftr" sz="quarter" idx="11"/>
          </p:nvPr>
        </p:nvSpPr>
        <p:spPr/>
        <p:txBody>
          <a:bodyPr/>
          <a:lstStyle>
            <a:lvl1pPr>
              <a:defRPr/>
            </a:lvl1pPr>
          </a:lstStyle>
          <a:p>
            <a:pPr defTabSz="1093257" fontAlgn="auto">
              <a:spcBef>
                <a:spcPts val="0"/>
              </a:spcBef>
              <a:spcAft>
                <a:spcPts val="0"/>
              </a:spcAft>
              <a:defRPr/>
            </a:pPr>
            <a:endParaRPr lang="tr-TR">
              <a:solidFill>
                <a:prstClr val="black"/>
              </a:solidFill>
              <a:latin typeface="Frutiger 45 Light"/>
              <a:ea typeface="+mn-ea"/>
            </a:endParaRPr>
          </a:p>
        </p:txBody>
      </p:sp>
      <p:sp>
        <p:nvSpPr>
          <p:cNvPr id="7" name="Rectangle 6"/>
          <p:cNvSpPr>
            <a:spLocks noGrp="1" noChangeArrowheads="1"/>
          </p:cNvSpPr>
          <p:nvPr>
            <p:ph type="sldNum" sz="quarter" idx="12"/>
          </p:nvPr>
        </p:nvSpPr>
        <p:spPr/>
        <p:txBody>
          <a:bodyPr/>
          <a:lstStyle>
            <a:lvl1pPr>
              <a:defRPr/>
            </a:lvl1pPr>
          </a:lstStyle>
          <a:p>
            <a:pPr defTabSz="1093257" fontAlgn="auto">
              <a:spcBef>
                <a:spcPts val="0"/>
              </a:spcBef>
              <a:spcAft>
                <a:spcPts val="0"/>
              </a:spcAft>
              <a:defRPr/>
            </a:pPr>
            <a:fld id="{4B5CAA2C-ABD7-41AA-ADB9-9B3ADAAA317D}" type="slidenum">
              <a:rPr lang="tr-TR" smtClean="0">
                <a:solidFill>
                  <a:prstClr val="black"/>
                </a:solidFill>
                <a:latin typeface="Frutiger 45 Light"/>
                <a:ea typeface="+mn-ea"/>
              </a:rPr>
              <a:pPr defTabSz="1093257" fontAlgn="auto">
                <a:spcBef>
                  <a:spcPts val="0"/>
                </a:spcBef>
                <a:spcAft>
                  <a:spcPts val="0"/>
                </a:spcAft>
                <a:defRPr/>
              </a:pPr>
              <a:t>‹#›</a:t>
            </a:fld>
            <a:endParaRPr lang="tr-TR" dirty="0">
              <a:solidFill>
                <a:prstClr val="black"/>
              </a:solidFill>
              <a:latin typeface="Frutiger 45 Light"/>
              <a:ea typeface="+mn-ea"/>
            </a:endParaRPr>
          </a:p>
        </p:txBody>
      </p:sp>
    </p:spTree>
    <p:extLst>
      <p:ext uri="{BB962C8B-B14F-4D97-AF65-F5344CB8AC3E}">
        <p14:creationId xmlns:p14="http://schemas.microsoft.com/office/powerpoint/2010/main" val="3064534373"/>
      </p:ext>
    </p:extLst>
  </p:cSld>
  <p:clrMapOvr>
    <a:masterClrMapping/>
  </p:clrMapOvr>
  <p:transition spd="slow">
    <p:push dir="u"/>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066" y="2122612"/>
            <a:ext cx="10325418" cy="1464580"/>
          </a:xfrm>
        </p:spPr>
        <p:txBody>
          <a:bodyPr/>
          <a:lstStyle/>
          <a:p>
            <a:r>
              <a:rPr lang="tr-TR"/>
              <a:t>Asıl başlık stili için tıklatın</a:t>
            </a:r>
          </a:p>
        </p:txBody>
      </p:sp>
      <p:sp>
        <p:nvSpPr>
          <p:cNvPr id="3" name="2 Alt Başlık"/>
          <p:cNvSpPr>
            <a:spLocks noGrp="1"/>
          </p:cNvSpPr>
          <p:nvPr>
            <p:ph type="subTitle" idx="1"/>
          </p:nvPr>
        </p:nvSpPr>
        <p:spPr>
          <a:xfrm>
            <a:off x="1822133" y="3871837"/>
            <a:ext cx="8503285" cy="1746109"/>
          </a:xfrm>
        </p:spPr>
        <p:txBody>
          <a:bodyPr/>
          <a:lstStyle>
            <a:lvl1pPr marL="0" indent="0" algn="ctr">
              <a:buNone/>
              <a:defRPr>
                <a:solidFill>
                  <a:schemeClr val="tx1">
                    <a:tint val="75000"/>
                  </a:schemeClr>
                </a:solidFill>
              </a:defRPr>
            </a:lvl1pPr>
            <a:lvl2pPr marL="455508" indent="0" algn="ctr">
              <a:buNone/>
              <a:defRPr>
                <a:solidFill>
                  <a:schemeClr val="tx1">
                    <a:tint val="75000"/>
                  </a:schemeClr>
                </a:solidFill>
              </a:defRPr>
            </a:lvl2pPr>
            <a:lvl3pPr marL="911017" indent="0" algn="ctr">
              <a:buNone/>
              <a:defRPr>
                <a:solidFill>
                  <a:schemeClr val="tx1">
                    <a:tint val="75000"/>
                  </a:schemeClr>
                </a:solidFill>
              </a:defRPr>
            </a:lvl3pPr>
            <a:lvl4pPr marL="1366525" indent="0" algn="ctr">
              <a:buNone/>
              <a:defRPr>
                <a:solidFill>
                  <a:schemeClr val="tx1">
                    <a:tint val="75000"/>
                  </a:schemeClr>
                </a:solidFill>
              </a:defRPr>
            </a:lvl4pPr>
            <a:lvl5pPr marL="1822033" indent="0" algn="ctr">
              <a:buNone/>
              <a:defRPr>
                <a:solidFill>
                  <a:schemeClr val="tx1">
                    <a:tint val="75000"/>
                  </a:schemeClr>
                </a:solidFill>
              </a:defRPr>
            </a:lvl5pPr>
            <a:lvl6pPr marL="2277542" indent="0" algn="ctr">
              <a:buNone/>
              <a:defRPr>
                <a:solidFill>
                  <a:schemeClr val="tx1">
                    <a:tint val="75000"/>
                  </a:schemeClr>
                </a:solidFill>
              </a:defRPr>
            </a:lvl6pPr>
            <a:lvl7pPr marL="2733050" indent="0" algn="ctr">
              <a:buNone/>
              <a:defRPr>
                <a:solidFill>
                  <a:schemeClr val="tx1">
                    <a:tint val="75000"/>
                  </a:schemeClr>
                </a:solidFill>
              </a:defRPr>
            </a:lvl7pPr>
            <a:lvl8pPr marL="3188559" indent="0" algn="ctr">
              <a:buNone/>
              <a:defRPr>
                <a:solidFill>
                  <a:schemeClr val="tx1">
                    <a:tint val="75000"/>
                  </a:schemeClr>
                </a:solidFill>
              </a:defRPr>
            </a:lvl8pPr>
            <a:lvl9pPr marL="3644067"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099E6CFA-A7CA-4BDA-BEA6-F98E70139F84}" type="datetime1">
              <a:rPr lang="tr-TR" smtClean="0"/>
              <a:t>14.07.2020</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a:t>Hizmete Özel</a:t>
            </a:r>
          </a:p>
        </p:txBody>
      </p:sp>
      <p:sp>
        <p:nvSpPr>
          <p:cNvPr id="6" name="5 Slayt Numarası Yer Tutucusu"/>
          <p:cNvSpPr>
            <a:spLocks noGrp="1"/>
          </p:cNvSpPr>
          <p:nvPr>
            <p:ph type="sldNum" sz="quarter" idx="12"/>
          </p:nvPr>
        </p:nvSpPr>
        <p:spPr/>
        <p:txBody>
          <a:bodyPr/>
          <a:lstStyle>
            <a:lvl1pPr>
              <a:defRPr/>
            </a:lvl1pPr>
          </a:lstStyle>
          <a:p>
            <a:pPr>
              <a:defRPr/>
            </a:pPr>
            <a:fld id="{8A1BA4D1-3E9F-4CC0-99EF-71CDEED25309}" type="slidenum">
              <a:rPr lang="tr-TR"/>
              <a:pPr>
                <a:defRPr/>
              </a:pPr>
              <a:t>‹#›</a:t>
            </a:fld>
            <a:endParaRPr lang="tr-TR"/>
          </a:p>
        </p:txBody>
      </p:sp>
    </p:spTree>
    <p:extLst>
      <p:ext uri="{BB962C8B-B14F-4D97-AF65-F5344CB8AC3E}">
        <p14:creationId xmlns:p14="http://schemas.microsoft.com/office/powerpoint/2010/main" val="4041486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88"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6"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5028" indent="0">
              <a:buNone/>
              <a:defRPr sz="1800">
                <a:solidFill>
                  <a:schemeClr val="tx1">
                    <a:tint val="75000"/>
                  </a:schemeClr>
                </a:solidFill>
              </a:defRPr>
            </a:lvl2pPr>
            <a:lvl3pPr marL="910059" indent="0">
              <a:buNone/>
              <a:defRPr sz="1600">
                <a:solidFill>
                  <a:schemeClr val="tx1">
                    <a:tint val="75000"/>
                  </a:schemeClr>
                </a:solidFill>
              </a:defRPr>
            </a:lvl3pPr>
            <a:lvl4pPr marL="1365087" indent="0">
              <a:buNone/>
              <a:defRPr sz="1400">
                <a:solidFill>
                  <a:schemeClr val="tx1">
                    <a:tint val="75000"/>
                  </a:schemeClr>
                </a:solidFill>
              </a:defRPr>
            </a:lvl4pPr>
            <a:lvl5pPr marL="1820116" indent="0">
              <a:buNone/>
              <a:defRPr sz="1400">
                <a:solidFill>
                  <a:schemeClr val="tx1">
                    <a:tint val="75000"/>
                  </a:schemeClr>
                </a:solidFill>
              </a:defRPr>
            </a:lvl5pPr>
            <a:lvl6pPr marL="2275144" indent="0">
              <a:buNone/>
              <a:defRPr sz="1400">
                <a:solidFill>
                  <a:schemeClr val="tx1">
                    <a:tint val="75000"/>
                  </a:schemeClr>
                </a:solidFill>
              </a:defRPr>
            </a:lvl6pPr>
            <a:lvl7pPr marL="2730175" indent="0">
              <a:buNone/>
              <a:defRPr sz="1400">
                <a:solidFill>
                  <a:schemeClr val="tx1">
                    <a:tint val="75000"/>
                  </a:schemeClr>
                </a:solidFill>
              </a:defRPr>
            </a:lvl7pPr>
            <a:lvl8pPr marL="3185204" indent="0">
              <a:buNone/>
              <a:defRPr sz="1400">
                <a:solidFill>
                  <a:schemeClr val="tx1">
                    <a:tint val="75000"/>
                  </a:schemeClr>
                </a:solidFill>
              </a:defRPr>
            </a:lvl8pPr>
            <a:lvl9pPr marL="3640231"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7/14/2020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902237468"/>
      </p:ext>
    </p:extLst>
  </p:cSld>
  <p:clrMapOvr>
    <a:masterClrMapping/>
  </p:clrMapOvr>
  <p:transition spd="slow">
    <p:push dir="u"/>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32AFA912-E589-4269-92CA-957A91C3EB31}" type="datetime1">
              <a:rPr lang="tr-TR" smtClean="0"/>
              <a:t>14.07.2020</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a:t>Hizmete Özel</a:t>
            </a:r>
          </a:p>
        </p:txBody>
      </p:sp>
      <p:sp>
        <p:nvSpPr>
          <p:cNvPr id="6" name="5 Slayt Numarası Yer Tutucusu"/>
          <p:cNvSpPr>
            <a:spLocks noGrp="1"/>
          </p:cNvSpPr>
          <p:nvPr>
            <p:ph type="sldNum" sz="quarter" idx="12"/>
          </p:nvPr>
        </p:nvSpPr>
        <p:spPr/>
        <p:txBody>
          <a:bodyPr/>
          <a:lstStyle>
            <a:lvl1pPr>
              <a:defRPr/>
            </a:lvl1pPr>
          </a:lstStyle>
          <a:p>
            <a:pPr>
              <a:defRPr/>
            </a:pPr>
            <a:fld id="{F599670B-3E4C-4DE4-A60C-2B605A99CC80}" type="slidenum">
              <a:rPr lang="tr-TR"/>
              <a:pPr>
                <a:defRPr/>
              </a:pPr>
              <a:t>‹#›</a:t>
            </a:fld>
            <a:endParaRPr lang="tr-TR"/>
          </a:p>
        </p:txBody>
      </p:sp>
    </p:spTree>
    <p:extLst>
      <p:ext uri="{BB962C8B-B14F-4D97-AF65-F5344CB8AC3E}">
        <p14:creationId xmlns:p14="http://schemas.microsoft.com/office/powerpoint/2010/main" val="203196425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59573" y="4390581"/>
            <a:ext cx="10325418" cy="1357031"/>
          </a:xfrm>
        </p:spPr>
        <p:txBody>
          <a:bodyPr anchor="t"/>
          <a:lstStyle>
            <a:lvl1pPr algn="l">
              <a:defRPr sz="3985" b="1" cap="all"/>
            </a:lvl1pPr>
          </a:lstStyle>
          <a:p>
            <a:r>
              <a:rPr lang="tr-TR"/>
              <a:t>Asıl başlık stili için tıklatın</a:t>
            </a:r>
          </a:p>
        </p:txBody>
      </p:sp>
      <p:sp>
        <p:nvSpPr>
          <p:cNvPr id="3" name="2 Metin Yer Tutucusu"/>
          <p:cNvSpPr>
            <a:spLocks noGrp="1"/>
          </p:cNvSpPr>
          <p:nvPr>
            <p:ph type="body" idx="1"/>
          </p:nvPr>
        </p:nvSpPr>
        <p:spPr>
          <a:xfrm>
            <a:off x="959573" y="2895996"/>
            <a:ext cx="10325418" cy="1494631"/>
          </a:xfrm>
        </p:spPr>
        <p:txBody>
          <a:bodyPr anchor="b"/>
          <a:lstStyle>
            <a:lvl1pPr marL="0" indent="0">
              <a:buNone/>
              <a:defRPr sz="1993">
                <a:solidFill>
                  <a:schemeClr val="tx1">
                    <a:tint val="75000"/>
                  </a:schemeClr>
                </a:solidFill>
              </a:defRPr>
            </a:lvl1pPr>
            <a:lvl2pPr marL="455508" indent="0">
              <a:buNone/>
              <a:defRPr sz="1793">
                <a:solidFill>
                  <a:schemeClr val="tx1">
                    <a:tint val="75000"/>
                  </a:schemeClr>
                </a:solidFill>
              </a:defRPr>
            </a:lvl2pPr>
            <a:lvl3pPr marL="911017" indent="0">
              <a:buNone/>
              <a:defRPr sz="1594">
                <a:solidFill>
                  <a:schemeClr val="tx1">
                    <a:tint val="75000"/>
                  </a:schemeClr>
                </a:solidFill>
              </a:defRPr>
            </a:lvl3pPr>
            <a:lvl4pPr marL="1366525" indent="0">
              <a:buNone/>
              <a:defRPr sz="1395">
                <a:solidFill>
                  <a:schemeClr val="tx1">
                    <a:tint val="75000"/>
                  </a:schemeClr>
                </a:solidFill>
              </a:defRPr>
            </a:lvl4pPr>
            <a:lvl5pPr marL="1822033" indent="0">
              <a:buNone/>
              <a:defRPr sz="1395">
                <a:solidFill>
                  <a:schemeClr val="tx1">
                    <a:tint val="75000"/>
                  </a:schemeClr>
                </a:solidFill>
              </a:defRPr>
            </a:lvl5pPr>
            <a:lvl6pPr marL="2277542" indent="0">
              <a:buNone/>
              <a:defRPr sz="1395">
                <a:solidFill>
                  <a:schemeClr val="tx1">
                    <a:tint val="75000"/>
                  </a:schemeClr>
                </a:solidFill>
              </a:defRPr>
            </a:lvl6pPr>
            <a:lvl7pPr marL="2733050" indent="0">
              <a:buNone/>
              <a:defRPr sz="1395">
                <a:solidFill>
                  <a:schemeClr val="tx1">
                    <a:tint val="75000"/>
                  </a:schemeClr>
                </a:solidFill>
              </a:defRPr>
            </a:lvl7pPr>
            <a:lvl8pPr marL="3188559" indent="0">
              <a:buNone/>
              <a:defRPr sz="1395">
                <a:solidFill>
                  <a:schemeClr val="tx1">
                    <a:tint val="75000"/>
                  </a:schemeClr>
                </a:solidFill>
              </a:defRPr>
            </a:lvl8pPr>
            <a:lvl9pPr marL="3644067" indent="0">
              <a:buNone/>
              <a:defRPr sz="1395">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A805A05F-D46E-473D-B1C6-2219D3C55A23}" type="datetime1">
              <a:rPr lang="tr-TR" smtClean="0"/>
              <a:t>14.07.2020</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a:t>Hizmete Özel</a:t>
            </a:r>
          </a:p>
        </p:txBody>
      </p:sp>
      <p:sp>
        <p:nvSpPr>
          <p:cNvPr id="6" name="5 Slayt Numarası Yer Tutucusu"/>
          <p:cNvSpPr>
            <a:spLocks noGrp="1"/>
          </p:cNvSpPr>
          <p:nvPr>
            <p:ph type="sldNum" sz="quarter" idx="12"/>
          </p:nvPr>
        </p:nvSpPr>
        <p:spPr/>
        <p:txBody>
          <a:bodyPr/>
          <a:lstStyle>
            <a:lvl1pPr>
              <a:defRPr/>
            </a:lvl1pPr>
          </a:lstStyle>
          <a:p>
            <a:pPr>
              <a:defRPr/>
            </a:pPr>
            <a:fld id="{E977F9C9-7C8A-4E81-A818-8CD60CF72712}" type="slidenum">
              <a:rPr lang="tr-TR"/>
              <a:pPr>
                <a:defRPr/>
              </a:pPr>
              <a:t>‹#›</a:t>
            </a:fld>
            <a:endParaRPr lang="tr-TR"/>
          </a:p>
        </p:txBody>
      </p:sp>
    </p:spTree>
    <p:extLst>
      <p:ext uri="{BB962C8B-B14F-4D97-AF65-F5344CB8AC3E}">
        <p14:creationId xmlns:p14="http://schemas.microsoft.com/office/powerpoint/2010/main" val="168259039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7377" y="1328565"/>
            <a:ext cx="5365168" cy="3757930"/>
          </a:xfrm>
        </p:spPr>
        <p:txBody>
          <a:bodyPr/>
          <a:lstStyle>
            <a:lvl1pPr>
              <a:defRPr sz="2790"/>
            </a:lvl1pPr>
            <a:lvl2pPr>
              <a:defRPr sz="2391"/>
            </a:lvl2pPr>
            <a:lvl3pPr>
              <a:defRPr sz="1993"/>
            </a:lvl3pPr>
            <a:lvl4pPr>
              <a:defRPr sz="1793"/>
            </a:lvl4pPr>
            <a:lvl5pPr>
              <a:defRPr sz="1793"/>
            </a:lvl5pPr>
            <a:lvl6pPr>
              <a:defRPr sz="1793"/>
            </a:lvl6pPr>
            <a:lvl7pPr>
              <a:defRPr sz="1793"/>
            </a:lvl7pPr>
            <a:lvl8pPr>
              <a:defRPr sz="1793"/>
            </a:lvl8pPr>
            <a:lvl9pPr>
              <a:defRPr sz="1793"/>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75005" y="1328565"/>
            <a:ext cx="5365168" cy="3757930"/>
          </a:xfrm>
        </p:spPr>
        <p:txBody>
          <a:bodyPr/>
          <a:lstStyle>
            <a:lvl1pPr>
              <a:defRPr sz="2790"/>
            </a:lvl1pPr>
            <a:lvl2pPr>
              <a:defRPr sz="2391"/>
            </a:lvl2pPr>
            <a:lvl3pPr>
              <a:defRPr sz="1993"/>
            </a:lvl3pPr>
            <a:lvl4pPr>
              <a:defRPr sz="1793"/>
            </a:lvl4pPr>
            <a:lvl5pPr>
              <a:defRPr sz="1793"/>
            </a:lvl5pPr>
            <a:lvl6pPr>
              <a:defRPr sz="1793"/>
            </a:lvl6pPr>
            <a:lvl7pPr>
              <a:defRPr sz="1793"/>
            </a:lvl7pPr>
            <a:lvl8pPr>
              <a:defRPr sz="1793"/>
            </a:lvl8pPr>
            <a:lvl9pPr>
              <a:defRPr sz="1793"/>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306516CF-D5BE-43C8-8AF1-F76BA5171B29}" type="datetime1">
              <a:rPr lang="tr-TR" smtClean="0"/>
              <a:t>14.07.2020</a:t>
            </a:fld>
            <a:endParaRPr lang="tr-TR"/>
          </a:p>
        </p:txBody>
      </p:sp>
      <p:sp>
        <p:nvSpPr>
          <p:cNvPr id="6" name="4 Altbilgi Yer Tutucusu"/>
          <p:cNvSpPr>
            <a:spLocks noGrp="1"/>
          </p:cNvSpPr>
          <p:nvPr>
            <p:ph type="ftr" sz="quarter" idx="11"/>
          </p:nvPr>
        </p:nvSpPr>
        <p:spPr/>
        <p:txBody>
          <a:bodyPr/>
          <a:lstStyle>
            <a:lvl1pPr>
              <a:defRPr/>
            </a:lvl1pPr>
          </a:lstStyle>
          <a:p>
            <a:pPr>
              <a:defRPr/>
            </a:pPr>
            <a:r>
              <a:rPr lang="tr-TR"/>
              <a:t>Hizmete Özel</a:t>
            </a:r>
          </a:p>
        </p:txBody>
      </p:sp>
      <p:sp>
        <p:nvSpPr>
          <p:cNvPr id="7" name="5 Slayt Numarası Yer Tutucusu"/>
          <p:cNvSpPr>
            <a:spLocks noGrp="1"/>
          </p:cNvSpPr>
          <p:nvPr>
            <p:ph type="sldNum" sz="quarter" idx="12"/>
          </p:nvPr>
        </p:nvSpPr>
        <p:spPr/>
        <p:txBody>
          <a:bodyPr/>
          <a:lstStyle>
            <a:lvl1pPr>
              <a:defRPr/>
            </a:lvl1pPr>
          </a:lstStyle>
          <a:p>
            <a:pPr>
              <a:defRPr/>
            </a:pPr>
            <a:fld id="{B1D562C6-C7C2-4232-A175-84F309DA2613}" type="slidenum">
              <a:rPr lang="tr-TR"/>
              <a:pPr>
                <a:defRPr/>
              </a:pPr>
              <a:t>‹#›</a:t>
            </a:fld>
            <a:endParaRPr lang="tr-TR"/>
          </a:p>
        </p:txBody>
      </p:sp>
    </p:spTree>
    <p:extLst>
      <p:ext uri="{BB962C8B-B14F-4D97-AF65-F5344CB8AC3E}">
        <p14:creationId xmlns:p14="http://schemas.microsoft.com/office/powerpoint/2010/main" val="249708013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7378" y="273663"/>
            <a:ext cx="10932795" cy="1138767"/>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7377" y="1529432"/>
            <a:ext cx="5367278" cy="637394"/>
          </a:xfrm>
        </p:spPr>
        <p:txBody>
          <a:bodyPr anchor="b"/>
          <a:lstStyle>
            <a:lvl1pPr marL="0" indent="0">
              <a:buNone/>
              <a:defRPr sz="2391" b="1"/>
            </a:lvl1pPr>
            <a:lvl2pPr marL="455508" indent="0">
              <a:buNone/>
              <a:defRPr sz="1993" b="1"/>
            </a:lvl2pPr>
            <a:lvl3pPr marL="911017" indent="0">
              <a:buNone/>
              <a:defRPr sz="1793" b="1"/>
            </a:lvl3pPr>
            <a:lvl4pPr marL="1366525" indent="0">
              <a:buNone/>
              <a:defRPr sz="1594" b="1"/>
            </a:lvl4pPr>
            <a:lvl5pPr marL="1822033" indent="0">
              <a:buNone/>
              <a:defRPr sz="1594" b="1"/>
            </a:lvl5pPr>
            <a:lvl6pPr marL="2277542" indent="0">
              <a:buNone/>
              <a:defRPr sz="1594" b="1"/>
            </a:lvl6pPr>
            <a:lvl7pPr marL="2733050" indent="0">
              <a:buNone/>
              <a:defRPr sz="1594" b="1"/>
            </a:lvl7pPr>
            <a:lvl8pPr marL="3188559" indent="0">
              <a:buNone/>
              <a:defRPr sz="1594" b="1"/>
            </a:lvl8pPr>
            <a:lvl9pPr marL="3644067" indent="0">
              <a:buNone/>
              <a:defRPr sz="1594" b="1"/>
            </a:lvl9pPr>
          </a:lstStyle>
          <a:p>
            <a:pPr lvl="0"/>
            <a:r>
              <a:rPr lang="tr-TR"/>
              <a:t>Asıl metin stillerini düzenlemek için tıklatın</a:t>
            </a:r>
          </a:p>
        </p:txBody>
      </p:sp>
      <p:sp>
        <p:nvSpPr>
          <p:cNvPr id="4" name="3 İçerik Yer Tutucusu"/>
          <p:cNvSpPr>
            <a:spLocks noGrp="1"/>
          </p:cNvSpPr>
          <p:nvPr>
            <p:ph sz="half" idx="2"/>
          </p:nvPr>
        </p:nvSpPr>
        <p:spPr>
          <a:xfrm>
            <a:off x="607377" y="2166820"/>
            <a:ext cx="5367278" cy="3936654"/>
          </a:xfrm>
        </p:spPr>
        <p:txBody>
          <a:bodyPr/>
          <a:lstStyle>
            <a:lvl1pPr>
              <a:defRPr sz="2391"/>
            </a:lvl1pPr>
            <a:lvl2pPr>
              <a:defRPr sz="1993"/>
            </a:lvl2pPr>
            <a:lvl3pPr>
              <a:defRPr sz="1793"/>
            </a:lvl3pPr>
            <a:lvl4pPr>
              <a:defRPr sz="1594"/>
            </a:lvl4pPr>
            <a:lvl5pPr>
              <a:defRPr sz="1594"/>
            </a:lvl5pPr>
            <a:lvl6pPr>
              <a:defRPr sz="1594"/>
            </a:lvl6pPr>
            <a:lvl7pPr>
              <a:defRPr sz="1594"/>
            </a:lvl7pPr>
            <a:lvl8pPr>
              <a:defRPr sz="1594"/>
            </a:lvl8pPr>
            <a:lvl9pPr>
              <a:defRPr sz="1594"/>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70809" y="1529432"/>
            <a:ext cx="5369386" cy="637394"/>
          </a:xfrm>
        </p:spPr>
        <p:txBody>
          <a:bodyPr anchor="b"/>
          <a:lstStyle>
            <a:lvl1pPr marL="0" indent="0">
              <a:buNone/>
              <a:defRPr sz="2391" b="1"/>
            </a:lvl1pPr>
            <a:lvl2pPr marL="455508" indent="0">
              <a:buNone/>
              <a:defRPr sz="1993" b="1"/>
            </a:lvl2pPr>
            <a:lvl3pPr marL="911017" indent="0">
              <a:buNone/>
              <a:defRPr sz="1793" b="1"/>
            </a:lvl3pPr>
            <a:lvl4pPr marL="1366525" indent="0">
              <a:buNone/>
              <a:defRPr sz="1594" b="1"/>
            </a:lvl4pPr>
            <a:lvl5pPr marL="1822033" indent="0">
              <a:buNone/>
              <a:defRPr sz="1594" b="1"/>
            </a:lvl5pPr>
            <a:lvl6pPr marL="2277542" indent="0">
              <a:buNone/>
              <a:defRPr sz="1594" b="1"/>
            </a:lvl6pPr>
            <a:lvl7pPr marL="2733050" indent="0">
              <a:buNone/>
              <a:defRPr sz="1594" b="1"/>
            </a:lvl7pPr>
            <a:lvl8pPr marL="3188559" indent="0">
              <a:buNone/>
              <a:defRPr sz="1594" b="1"/>
            </a:lvl8pPr>
            <a:lvl9pPr marL="3644067" indent="0">
              <a:buNone/>
              <a:defRPr sz="1594" b="1"/>
            </a:lvl9pPr>
          </a:lstStyle>
          <a:p>
            <a:pPr lvl="0"/>
            <a:r>
              <a:rPr lang="tr-TR"/>
              <a:t>Asıl metin stillerini düzenlemek için tıklatın</a:t>
            </a:r>
          </a:p>
        </p:txBody>
      </p:sp>
      <p:sp>
        <p:nvSpPr>
          <p:cNvPr id="6" name="5 İçerik Yer Tutucusu"/>
          <p:cNvSpPr>
            <a:spLocks noGrp="1"/>
          </p:cNvSpPr>
          <p:nvPr>
            <p:ph sz="quarter" idx="4"/>
          </p:nvPr>
        </p:nvSpPr>
        <p:spPr>
          <a:xfrm>
            <a:off x="6170809" y="2166820"/>
            <a:ext cx="5369386" cy="3936654"/>
          </a:xfrm>
        </p:spPr>
        <p:txBody>
          <a:bodyPr/>
          <a:lstStyle>
            <a:lvl1pPr>
              <a:defRPr sz="2391"/>
            </a:lvl1pPr>
            <a:lvl2pPr>
              <a:defRPr sz="1993"/>
            </a:lvl2pPr>
            <a:lvl3pPr>
              <a:defRPr sz="1793"/>
            </a:lvl3pPr>
            <a:lvl4pPr>
              <a:defRPr sz="1594"/>
            </a:lvl4pPr>
            <a:lvl5pPr>
              <a:defRPr sz="1594"/>
            </a:lvl5pPr>
            <a:lvl6pPr>
              <a:defRPr sz="1594"/>
            </a:lvl6pPr>
            <a:lvl7pPr>
              <a:defRPr sz="1594"/>
            </a:lvl7pPr>
            <a:lvl8pPr>
              <a:defRPr sz="1594"/>
            </a:lvl8pPr>
            <a:lvl9pPr>
              <a:defRPr sz="1594"/>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5C070B35-531A-435C-BDEC-075394C04F73}" type="datetime1">
              <a:rPr lang="tr-TR" smtClean="0"/>
              <a:t>14.07.2020</a:t>
            </a:fld>
            <a:endParaRPr lang="tr-TR"/>
          </a:p>
        </p:txBody>
      </p:sp>
      <p:sp>
        <p:nvSpPr>
          <p:cNvPr id="8" name="4 Altbilgi Yer Tutucusu"/>
          <p:cNvSpPr>
            <a:spLocks noGrp="1"/>
          </p:cNvSpPr>
          <p:nvPr>
            <p:ph type="ftr" sz="quarter" idx="11"/>
          </p:nvPr>
        </p:nvSpPr>
        <p:spPr/>
        <p:txBody>
          <a:bodyPr/>
          <a:lstStyle>
            <a:lvl1pPr>
              <a:defRPr/>
            </a:lvl1pPr>
          </a:lstStyle>
          <a:p>
            <a:pPr>
              <a:defRPr/>
            </a:pPr>
            <a:r>
              <a:rPr lang="tr-TR"/>
              <a:t>Hizmete Özel</a:t>
            </a:r>
          </a:p>
        </p:txBody>
      </p:sp>
      <p:sp>
        <p:nvSpPr>
          <p:cNvPr id="9" name="5 Slayt Numarası Yer Tutucusu"/>
          <p:cNvSpPr>
            <a:spLocks noGrp="1"/>
          </p:cNvSpPr>
          <p:nvPr>
            <p:ph type="sldNum" sz="quarter" idx="12"/>
          </p:nvPr>
        </p:nvSpPr>
        <p:spPr/>
        <p:txBody>
          <a:bodyPr/>
          <a:lstStyle>
            <a:lvl1pPr>
              <a:defRPr/>
            </a:lvl1pPr>
          </a:lstStyle>
          <a:p>
            <a:pPr>
              <a:defRPr/>
            </a:pPr>
            <a:fld id="{66981395-AB03-4DA0-BDFB-A052B9E10DE8}" type="slidenum">
              <a:rPr lang="tr-TR"/>
              <a:pPr>
                <a:defRPr/>
              </a:pPr>
              <a:t>‹#›</a:t>
            </a:fld>
            <a:endParaRPr lang="tr-TR"/>
          </a:p>
        </p:txBody>
      </p:sp>
    </p:spTree>
    <p:extLst>
      <p:ext uri="{BB962C8B-B14F-4D97-AF65-F5344CB8AC3E}">
        <p14:creationId xmlns:p14="http://schemas.microsoft.com/office/powerpoint/2010/main" val="400354884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3B2D4B32-8ABC-457C-9C66-B3221998A709}" type="datetime1">
              <a:rPr lang="tr-TR" smtClean="0"/>
              <a:t>14.07.2020</a:t>
            </a:fld>
            <a:endParaRPr lang="tr-TR"/>
          </a:p>
        </p:txBody>
      </p:sp>
      <p:sp>
        <p:nvSpPr>
          <p:cNvPr id="4" name="4 Altbilgi Yer Tutucusu"/>
          <p:cNvSpPr>
            <a:spLocks noGrp="1"/>
          </p:cNvSpPr>
          <p:nvPr>
            <p:ph type="ftr" sz="quarter" idx="11"/>
          </p:nvPr>
        </p:nvSpPr>
        <p:spPr/>
        <p:txBody>
          <a:bodyPr/>
          <a:lstStyle>
            <a:lvl1pPr>
              <a:defRPr/>
            </a:lvl1pPr>
          </a:lstStyle>
          <a:p>
            <a:pPr>
              <a:defRPr/>
            </a:pPr>
            <a:r>
              <a:rPr lang="tr-TR"/>
              <a:t>Hizmete Özel</a:t>
            </a:r>
          </a:p>
        </p:txBody>
      </p:sp>
      <p:sp>
        <p:nvSpPr>
          <p:cNvPr id="5" name="5 Slayt Numarası Yer Tutucusu"/>
          <p:cNvSpPr>
            <a:spLocks noGrp="1"/>
          </p:cNvSpPr>
          <p:nvPr>
            <p:ph type="sldNum" sz="quarter" idx="12"/>
          </p:nvPr>
        </p:nvSpPr>
        <p:spPr/>
        <p:txBody>
          <a:bodyPr/>
          <a:lstStyle>
            <a:lvl1pPr>
              <a:defRPr/>
            </a:lvl1pPr>
          </a:lstStyle>
          <a:p>
            <a:pPr>
              <a:defRPr/>
            </a:pPr>
            <a:fld id="{1DAF08D4-73B6-42AE-A7B6-B7865A0B7BFB}" type="slidenum">
              <a:rPr lang="tr-TR"/>
              <a:pPr>
                <a:defRPr/>
              </a:pPr>
              <a:t>‹#›</a:t>
            </a:fld>
            <a:endParaRPr lang="tr-TR"/>
          </a:p>
        </p:txBody>
      </p:sp>
    </p:spTree>
    <p:extLst>
      <p:ext uri="{BB962C8B-B14F-4D97-AF65-F5344CB8AC3E}">
        <p14:creationId xmlns:p14="http://schemas.microsoft.com/office/powerpoint/2010/main" val="363950485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D0179588-294A-41E4-B0ED-DC5CF2ED4658}" type="datetime1">
              <a:rPr lang="tr-TR" smtClean="0"/>
              <a:t>14.07.2020</a:t>
            </a:fld>
            <a:endParaRPr lang="tr-TR"/>
          </a:p>
        </p:txBody>
      </p:sp>
      <p:sp>
        <p:nvSpPr>
          <p:cNvPr id="3" name="4 Altbilgi Yer Tutucusu"/>
          <p:cNvSpPr>
            <a:spLocks noGrp="1"/>
          </p:cNvSpPr>
          <p:nvPr>
            <p:ph type="ftr" sz="quarter" idx="11"/>
          </p:nvPr>
        </p:nvSpPr>
        <p:spPr/>
        <p:txBody>
          <a:bodyPr/>
          <a:lstStyle>
            <a:lvl1pPr>
              <a:defRPr/>
            </a:lvl1pPr>
          </a:lstStyle>
          <a:p>
            <a:pPr>
              <a:defRPr/>
            </a:pPr>
            <a:r>
              <a:rPr lang="tr-TR"/>
              <a:t>Hizmete Özel</a:t>
            </a:r>
          </a:p>
        </p:txBody>
      </p:sp>
      <p:sp>
        <p:nvSpPr>
          <p:cNvPr id="4" name="5 Slayt Numarası Yer Tutucusu"/>
          <p:cNvSpPr>
            <a:spLocks noGrp="1"/>
          </p:cNvSpPr>
          <p:nvPr>
            <p:ph type="sldNum" sz="quarter" idx="12"/>
          </p:nvPr>
        </p:nvSpPr>
        <p:spPr/>
        <p:txBody>
          <a:bodyPr/>
          <a:lstStyle>
            <a:lvl1pPr>
              <a:defRPr/>
            </a:lvl1pPr>
          </a:lstStyle>
          <a:p>
            <a:pPr>
              <a:defRPr/>
            </a:pPr>
            <a:fld id="{A805176F-93CC-4415-BB0C-5FD562410E30}" type="slidenum">
              <a:rPr lang="tr-TR"/>
              <a:pPr>
                <a:defRPr/>
              </a:pPr>
              <a:t>‹#›</a:t>
            </a:fld>
            <a:endParaRPr lang="tr-TR"/>
          </a:p>
        </p:txBody>
      </p:sp>
    </p:spTree>
    <p:extLst>
      <p:ext uri="{BB962C8B-B14F-4D97-AF65-F5344CB8AC3E}">
        <p14:creationId xmlns:p14="http://schemas.microsoft.com/office/powerpoint/2010/main" val="279439147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7404" y="272059"/>
            <a:ext cx="3996460" cy="1157747"/>
          </a:xfrm>
        </p:spPr>
        <p:txBody>
          <a:bodyPr anchor="b"/>
          <a:lstStyle>
            <a:lvl1pPr algn="l">
              <a:defRPr sz="1993" b="1"/>
            </a:lvl1pPr>
          </a:lstStyle>
          <a:p>
            <a:r>
              <a:rPr lang="tr-TR"/>
              <a:t>Asıl başlık stili için tıklatın</a:t>
            </a:r>
          </a:p>
        </p:txBody>
      </p:sp>
      <p:sp>
        <p:nvSpPr>
          <p:cNvPr id="3" name="2 İçerik Yer Tutucusu"/>
          <p:cNvSpPr>
            <a:spLocks noGrp="1"/>
          </p:cNvSpPr>
          <p:nvPr>
            <p:ph idx="1"/>
          </p:nvPr>
        </p:nvSpPr>
        <p:spPr>
          <a:xfrm>
            <a:off x="4749355" y="272113"/>
            <a:ext cx="6790818" cy="5831435"/>
          </a:xfrm>
        </p:spPr>
        <p:txBody>
          <a:bodyPr/>
          <a:lstStyle>
            <a:lvl1pPr>
              <a:defRPr sz="3188"/>
            </a:lvl1pPr>
            <a:lvl2pPr>
              <a:defRPr sz="2790"/>
            </a:lvl2pPr>
            <a:lvl3pPr>
              <a:defRPr sz="2391"/>
            </a:lvl3pPr>
            <a:lvl4pPr>
              <a:defRPr sz="1993"/>
            </a:lvl4pPr>
            <a:lvl5pPr>
              <a:defRPr sz="1993"/>
            </a:lvl5pPr>
            <a:lvl6pPr>
              <a:defRPr sz="1993"/>
            </a:lvl6pPr>
            <a:lvl7pPr>
              <a:defRPr sz="1993"/>
            </a:lvl7pPr>
            <a:lvl8pPr>
              <a:defRPr sz="1993"/>
            </a:lvl8pPr>
            <a:lvl9pPr>
              <a:defRPr sz="1993"/>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7404" y="1429847"/>
            <a:ext cx="3996460" cy="4673689"/>
          </a:xfrm>
        </p:spPr>
        <p:txBody>
          <a:bodyPr/>
          <a:lstStyle>
            <a:lvl1pPr marL="0" indent="0">
              <a:buNone/>
              <a:defRPr sz="1395"/>
            </a:lvl1pPr>
            <a:lvl2pPr marL="455508" indent="0">
              <a:buNone/>
              <a:defRPr sz="1196"/>
            </a:lvl2pPr>
            <a:lvl3pPr marL="911017" indent="0">
              <a:buNone/>
              <a:defRPr sz="996"/>
            </a:lvl3pPr>
            <a:lvl4pPr marL="1366525" indent="0">
              <a:buNone/>
              <a:defRPr sz="897"/>
            </a:lvl4pPr>
            <a:lvl5pPr marL="1822033" indent="0">
              <a:buNone/>
              <a:defRPr sz="897"/>
            </a:lvl5pPr>
            <a:lvl6pPr marL="2277542" indent="0">
              <a:buNone/>
              <a:defRPr sz="897"/>
            </a:lvl6pPr>
            <a:lvl7pPr marL="2733050" indent="0">
              <a:buNone/>
              <a:defRPr sz="897"/>
            </a:lvl7pPr>
            <a:lvl8pPr marL="3188559" indent="0">
              <a:buNone/>
              <a:defRPr sz="897"/>
            </a:lvl8pPr>
            <a:lvl9pPr marL="3644067" indent="0">
              <a:buNone/>
              <a:defRPr sz="897"/>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83FC6048-7EB1-424C-8CEC-AFD759D4B571}" type="datetime1">
              <a:rPr lang="tr-TR" smtClean="0"/>
              <a:t>14.07.2020</a:t>
            </a:fld>
            <a:endParaRPr lang="tr-TR"/>
          </a:p>
        </p:txBody>
      </p:sp>
      <p:sp>
        <p:nvSpPr>
          <p:cNvPr id="6" name="4 Altbilgi Yer Tutucusu"/>
          <p:cNvSpPr>
            <a:spLocks noGrp="1"/>
          </p:cNvSpPr>
          <p:nvPr>
            <p:ph type="ftr" sz="quarter" idx="11"/>
          </p:nvPr>
        </p:nvSpPr>
        <p:spPr/>
        <p:txBody>
          <a:bodyPr/>
          <a:lstStyle>
            <a:lvl1pPr>
              <a:defRPr/>
            </a:lvl1pPr>
          </a:lstStyle>
          <a:p>
            <a:pPr>
              <a:defRPr/>
            </a:pPr>
            <a:r>
              <a:rPr lang="tr-TR"/>
              <a:t>Hizmete Özel</a:t>
            </a:r>
          </a:p>
        </p:txBody>
      </p:sp>
      <p:sp>
        <p:nvSpPr>
          <p:cNvPr id="7" name="5 Slayt Numarası Yer Tutucusu"/>
          <p:cNvSpPr>
            <a:spLocks noGrp="1"/>
          </p:cNvSpPr>
          <p:nvPr>
            <p:ph type="sldNum" sz="quarter" idx="12"/>
          </p:nvPr>
        </p:nvSpPr>
        <p:spPr/>
        <p:txBody>
          <a:bodyPr/>
          <a:lstStyle>
            <a:lvl1pPr>
              <a:defRPr/>
            </a:lvl1pPr>
          </a:lstStyle>
          <a:p>
            <a:pPr>
              <a:defRPr/>
            </a:pPr>
            <a:fld id="{5ABB5A66-C439-48B5-B481-6FF6F8A42B60}" type="slidenum">
              <a:rPr lang="tr-TR"/>
              <a:pPr>
                <a:defRPr/>
              </a:pPr>
              <a:t>‹#›</a:t>
            </a:fld>
            <a:endParaRPr lang="tr-TR"/>
          </a:p>
        </p:txBody>
      </p:sp>
    </p:spTree>
    <p:extLst>
      <p:ext uri="{BB962C8B-B14F-4D97-AF65-F5344CB8AC3E}">
        <p14:creationId xmlns:p14="http://schemas.microsoft.com/office/powerpoint/2010/main" val="198620518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1005" y="4782866"/>
            <a:ext cx="7288530" cy="564641"/>
          </a:xfrm>
        </p:spPr>
        <p:txBody>
          <a:bodyPr anchor="b"/>
          <a:lstStyle>
            <a:lvl1pPr algn="l">
              <a:defRPr sz="1993" b="1"/>
            </a:lvl1pPr>
          </a:lstStyle>
          <a:p>
            <a:r>
              <a:rPr lang="tr-TR"/>
              <a:t>Asıl başlık stili için tıklatın</a:t>
            </a:r>
          </a:p>
        </p:txBody>
      </p:sp>
      <p:sp>
        <p:nvSpPr>
          <p:cNvPr id="3" name="2 Resim Yer Tutucusu"/>
          <p:cNvSpPr>
            <a:spLocks noGrp="1"/>
          </p:cNvSpPr>
          <p:nvPr>
            <p:ph type="pic" idx="1"/>
          </p:nvPr>
        </p:nvSpPr>
        <p:spPr>
          <a:xfrm>
            <a:off x="2381005" y="610505"/>
            <a:ext cx="7288530" cy="4099560"/>
          </a:xfrm>
        </p:spPr>
        <p:txBody>
          <a:bodyPr rtlCol="0">
            <a:normAutofit/>
          </a:bodyPr>
          <a:lstStyle>
            <a:lvl1pPr marL="0" indent="0">
              <a:buNone/>
              <a:defRPr sz="3188"/>
            </a:lvl1pPr>
            <a:lvl2pPr marL="455508" indent="0">
              <a:buNone/>
              <a:defRPr sz="2790"/>
            </a:lvl2pPr>
            <a:lvl3pPr marL="911017" indent="0">
              <a:buNone/>
              <a:defRPr sz="2391"/>
            </a:lvl3pPr>
            <a:lvl4pPr marL="1366525" indent="0">
              <a:buNone/>
              <a:defRPr sz="1993"/>
            </a:lvl4pPr>
            <a:lvl5pPr marL="1822033" indent="0">
              <a:buNone/>
              <a:defRPr sz="1993"/>
            </a:lvl5pPr>
            <a:lvl6pPr marL="2277542" indent="0">
              <a:buNone/>
              <a:defRPr sz="1993"/>
            </a:lvl6pPr>
            <a:lvl7pPr marL="2733050" indent="0">
              <a:buNone/>
              <a:defRPr sz="1993"/>
            </a:lvl7pPr>
            <a:lvl8pPr marL="3188559" indent="0">
              <a:buNone/>
              <a:defRPr sz="1993"/>
            </a:lvl8pPr>
            <a:lvl9pPr marL="3644067" indent="0">
              <a:buNone/>
              <a:defRPr sz="1993"/>
            </a:lvl9pPr>
          </a:lstStyle>
          <a:p>
            <a:pPr lvl="0"/>
            <a:endParaRPr lang="tr-TR" noProof="0"/>
          </a:p>
        </p:txBody>
      </p:sp>
      <p:sp>
        <p:nvSpPr>
          <p:cNvPr id="4" name="3 Metin Yer Tutucusu"/>
          <p:cNvSpPr>
            <a:spLocks noGrp="1"/>
          </p:cNvSpPr>
          <p:nvPr>
            <p:ph type="body" sz="half" idx="2"/>
          </p:nvPr>
        </p:nvSpPr>
        <p:spPr>
          <a:xfrm>
            <a:off x="2381005" y="5347529"/>
            <a:ext cx="7288530" cy="801882"/>
          </a:xfrm>
        </p:spPr>
        <p:txBody>
          <a:bodyPr/>
          <a:lstStyle>
            <a:lvl1pPr marL="0" indent="0">
              <a:buNone/>
              <a:defRPr sz="1395"/>
            </a:lvl1pPr>
            <a:lvl2pPr marL="455508" indent="0">
              <a:buNone/>
              <a:defRPr sz="1196"/>
            </a:lvl2pPr>
            <a:lvl3pPr marL="911017" indent="0">
              <a:buNone/>
              <a:defRPr sz="996"/>
            </a:lvl3pPr>
            <a:lvl4pPr marL="1366525" indent="0">
              <a:buNone/>
              <a:defRPr sz="897"/>
            </a:lvl4pPr>
            <a:lvl5pPr marL="1822033" indent="0">
              <a:buNone/>
              <a:defRPr sz="897"/>
            </a:lvl5pPr>
            <a:lvl6pPr marL="2277542" indent="0">
              <a:buNone/>
              <a:defRPr sz="897"/>
            </a:lvl6pPr>
            <a:lvl7pPr marL="2733050" indent="0">
              <a:buNone/>
              <a:defRPr sz="897"/>
            </a:lvl7pPr>
            <a:lvl8pPr marL="3188559" indent="0">
              <a:buNone/>
              <a:defRPr sz="897"/>
            </a:lvl8pPr>
            <a:lvl9pPr marL="3644067" indent="0">
              <a:buNone/>
              <a:defRPr sz="897"/>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EBD4C4F1-9819-41F7-A300-C29DE5AEF976}" type="datetime1">
              <a:rPr lang="tr-TR" smtClean="0"/>
              <a:t>14.07.2020</a:t>
            </a:fld>
            <a:endParaRPr lang="tr-TR"/>
          </a:p>
        </p:txBody>
      </p:sp>
      <p:sp>
        <p:nvSpPr>
          <p:cNvPr id="6" name="4 Altbilgi Yer Tutucusu"/>
          <p:cNvSpPr>
            <a:spLocks noGrp="1"/>
          </p:cNvSpPr>
          <p:nvPr>
            <p:ph type="ftr" sz="quarter" idx="11"/>
          </p:nvPr>
        </p:nvSpPr>
        <p:spPr/>
        <p:txBody>
          <a:bodyPr/>
          <a:lstStyle>
            <a:lvl1pPr>
              <a:defRPr/>
            </a:lvl1pPr>
          </a:lstStyle>
          <a:p>
            <a:pPr>
              <a:defRPr/>
            </a:pPr>
            <a:r>
              <a:rPr lang="tr-TR"/>
              <a:t>Hizmete Özel</a:t>
            </a:r>
          </a:p>
        </p:txBody>
      </p:sp>
      <p:sp>
        <p:nvSpPr>
          <p:cNvPr id="7" name="5 Slayt Numarası Yer Tutucusu"/>
          <p:cNvSpPr>
            <a:spLocks noGrp="1"/>
          </p:cNvSpPr>
          <p:nvPr>
            <p:ph type="sldNum" sz="quarter" idx="12"/>
          </p:nvPr>
        </p:nvSpPr>
        <p:spPr/>
        <p:txBody>
          <a:bodyPr/>
          <a:lstStyle>
            <a:lvl1pPr>
              <a:defRPr/>
            </a:lvl1pPr>
          </a:lstStyle>
          <a:p>
            <a:pPr>
              <a:defRPr/>
            </a:pPr>
            <a:fld id="{FF241EA4-EA81-4803-8CEA-75FA00E04979}" type="slidenum">
              <a:rPr lang="tr-TR"/>
              <a:pPr>
                <a:defRPr/>
              </a:pPr>
              <a:t>‹#›</a:t>
            </a:fld>
            <a:endParaRPr lang="tr-TR"/>
          </a:p>
        </p:txBody>
      </p:sp>
    </p:spTree>
    <p:extLst>
      <p:ext uri="{BB962C8B-B14F-4D97-AF65-F5344CB8AC3E}">
        <p14:creationId xmlns:p14="http://schemas.microsoft.com/office/powerpoint/2010/main" val="40253922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897F17B4-5F9A-4DD8-AFBA-B68296303E6F}" type="datetime1">
              <a:rPr lang="tr-TR" smtClean="0"/>
              <a:t>14.07.2020</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a:t>Hizmete Özel</a:t>
            </a:r>
          </a:p>
        </p:txBody>
      </p:sp>
      <p:sp>
        <p:nvSpPr>
          <p:cNvPr id="6" name="5 Slayt Numarası Yer Tutucusu"/>
          <p:cNvSpPr>
            <a:spLocks noGrp="1"/>
          </p:cNvSpPr>
          <p:nvPr>
            <p:ph type="sldNum" sz="quarter" idx="12"/>
          </p:nvPr>
        </p:nvSpPr>
        <p:spPr/>
        <p:txBody>
          <a:bodyPr/>
          <a:lstStyle>
            <a:lvl1pPr>
              <a:defRPr/>
            </a:lvl1pPr>
          </a:lstStyle>
          <a:p>
            <a:pPr>
              <a:defRPr/>
            </a:pPr>
            <a:fld id="{F1F48576-2AD4-4742-ACBB-BB894503E895}" type="slidenum">
              <a:rPr lang="tr-TR"/>
              <a:pPr>
                <a:defRPr/>
              </a:pPr>
              <a:t>‹#›</a:t>
            </a:fld>
            <a:endParaRPr lang="tr-TR"/>
          </a:p>
        </p:txBody>
      </p:sp>
    </p:spTree>
    <p:extLst>
      <p:ext uri="{BB962C8B-B14F-4D97-AF65-F5344CB8AC3E}">
        <p14:creationId xmlns:p14="http://schemas.microsoft.com/office/powerpoint/2010/main" val="255707507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06974" y="227753"/>
            <a:ext cx="2733199" cy="4858738"/>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7378" y="227753"/>
            <a:ext cx="7997137" cy="48587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01299025-70DF-449B-8F16-387712FE9DC7}" type="datetime1">
              <a:rPr lang="tr-TR" smtClean="0"/>
              <a:t>14.07.2020</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a:t>Hizmete Özel</a:t>
            </a:r>
          </a:p>
        </p:txBody>
      </p:sp>
      <p:sp>
        <p:nvSpPr>
          <p:cNvPr id="6" name="5 Slayt Numarası Yer Tutucusu"/>
          <p:cNvSpPr>
            <a:spLocks noGrp="1"/>
          </p:cNvSpPr>
          <p:nvPr>
            <p:ph type="sldNum" sz="quarter" idx="12"/>
          </p:nvPr>
        </p:nvSpPr>
        <p:spPr/>
        <p:txBody>
          <a:bodyPr/>
          <a:lstStyle>
            <a:lvl1pPr>
              <a:defRPr/>
            </a:lvl1pPr>
          </a:lstStyle>
          <a:p>
            <a:pPr>
              <a:defRPr/>
            </a:pPr>
            <a:fld id="{E8D9055A-8658-41CC-B8F4-98DDFFD0EC01}" type="slidenum">
              <a:rPr lang="tr-TR"/>
              <a:pPr>
                <a:defRPr/>
              </a:pPr>
              <a:t>‹#›</a:t>
            </a:fld>
            <a:endParaRPr lang="tr-TR"/>
          </a:p>
        </p:txBody>
      </p:sp>
    </p:spTree>
    <p:extLst>
      <p:ext uri="{BB962C8B-B14F-4D97-AF65-F5344CB8AC3E}">
        <p14:creationId xmlns:p14="http://schemas.microsoft.com/office/powerpoint/2010/main" val="1666038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49"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0"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7/14/2020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098109869"/>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0"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7/14/2020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1744950"/>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7/14/2020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793691931"/>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5028" indent="0">
              <a:buNone/>
              <a:defRPr sz="2800"/>
            </a:lvl2pPr>
            <a:lvl3pPr marL="910059" indent="0">
              <a:buNone/>
              <a:defRPr sz="2400"/>
            </a:lvl3pPr>
            <a:lvl4pPr marL="1365087" indent="0">
              <a:buNone/>
              <a:defRPr sz="2000"/>
            </a:lvl4pPr>
            <a:lvl5pPr marL="1820116" indent="0">
              <a:buNone/>
              <a:defRPr sz="2000"/>
            </a:lvl5pPr>
            <a:lvl6pPr marL="2275144" indent="0">
              <a:buNone/>
              <a:defRPr sz="2000"/>
            </a:lvl6pPr>
            <a:lvl7pPr marL="2730175" indent="0">
              <a:buNone/>
              <a:defRPr sz="2000"/>
            </a:lvl7pPr>
            <a:lvl8pPr marL="3185204" indent="0">
              <a:buNone/>
              <a:defRPr sz="2000"/>
            </a:lvl8pPr>
            <a:lvl9pPr marL="3640231"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5028" indent="0">
              <a:buNone/>
              <a:defRPr sz="1200"/>
            </a:lvl2pPr>
            <a:lvl3pPr marL="910059" indent="0">
              <a:buNone/>
              <a:defRPr sz="1000"/>
            </a:lvl3pPr>
            <a:lvl4pPr marL="1365087" indent="0">
              <a:buNone/>
              <a:defRPr sz="900"/>
            </a:lvl4pPr>
            <a:lvl5pPr marL="1820116" indent="0">
              <a:buNone/>
              <a:defRPr sz="900"/>
            </a:lvl5pPr>
            <a:lvl6pPr marL="2275144" indent="0">
              <a:buNone/>
              <a:defRPr sz="900"/>
            </a:lvl6pPr>
            <a:lvl7pPr marL="2730175" indent="0">
              <a:buNone/>
              <a:defRPr sz="900"/>
            </a:lvl7pPr>
            <a:lvl8pPr marL="3185204" indent="0">
              <a:buNone/>
              <a:defRPr sz="900"/>
            </a:lvl8pPr>
            <a:lvl9pPr marL="3640231"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7/14/2020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577389162"/>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8" y="2122698"/>
            <a:ext cx="10325418"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5" y="3871890"/>
            <a:ext cx="8503285" cy="1746109"/>
          </a:xfrm>
        </p:spPr>
        <p:txBody>
          <a:bodyPr/>
          <a:lstStyle>
            <a:lvl1pPr marL="0" indent="0" algn="ctr">
              <a:buNone/>
              <a:defRPr/>
            </a:lvl1pPr>
            <a:lvl2pPr marL="455028" indent="0" algn="ctr">
              <a:buNone/>
              <a:defRPr/>
            </a:lvl2pPr>
            <a:lvl3pPr marL="910059" indent="0" algn="ctr">
              <a:buNone/>
              <a:defRPr/>
            </a:lvl3pPr>
            <a:lvl4pPr marL="1365087" indent="0" algn="ctr">
              <a:buNone/>
              <a:defRPr/>
            </a:lvl4pPr>
            <a:lvl5pPr marL="1820116" indent="0" algn="ctr">
              <a:buNone/>
              <a:defRPr/>
            </a:lvl5pPr>
            <a:lvl6pPr marL="2275144" indent="0" algn="ctr">
              <a:buNone/>
              <a:defRPr/>
            </a:lvl6pPr>
            <a:lvl7pPr marL="2730175" indent="0" algn="ctr">
              <a:buNone/>
              <a:defRPr/>
            </a:lvl7pPr>
            <a:lvl8pPr marL="3185204" indent="0" algn="ctr">
              <a:buNone/>
              <a:defRPr/>
            </a:lvl8pPr>
            <a:lvl9pPr marL="3640231"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839A4C9F-4CEE-4DD2-BD15-B17A0C6BCA0E}" type="datetime1">
              <a:rPr lang="en-US" smtClean="0">
                <a:solidFill>
                  <a:prstClr val="black"/>
                </a:solidFill>
              </a:rPr>
              <a:pPr>
                <a:defRPr/>
              </a:pPr>
              <a:t>7/14/2020</a:t>
            </a:fld>
            <a:endParaRPr lang="en-CA">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CA">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27359675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F17E314C-9BC2-4F28-909D-831E3BB0961E}" type="datetime1">
              <a:rPr lang="en-US" smtClean="0">
                <a:solidFill>
                  <a:prstClr val="black">
                    <a:tint val="75000"/>
                  </a:prstClr>
                </a:solidFill>
              </a:rPr>
              <a:pPr>
                <a:defRPr/>
              </a:pPr>
              <a:t>7/14/2020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998944362"/>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7"/>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7/14/2020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174326514"/>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7380" y="273947"/>
            <a:ext cx="10932795"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CC514C3A-039D-4B5B-9AE0-8E64C469F680}" type="datetime1">
              <a:rPr lang="en-US" smtClean="0"/>
              <a:pPr>
                <a:defRPr/>
              </a:pPr>
              <a:t>7/14/2020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41961248"/>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4"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7"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5028" indent="0" algn="ctr">
              <a:buNone/>
              <a:defRPr>
                <a:solidFill>
                  <a:schemeClr val="tx1">
                    <a:tint val="75000"/>
                  </a:schemeClr>
                </a:solidFill>
              </a:defRPr>
            </a:lvl2pPr>
            <a:lvl3pPr marL="910059" indent="0" algn="ctr">
              <a:buNone/>
              <a:defRPr>
                <a:solidFill>
                  <a:schemeClr val="tx1">
                    <a:tint val="75000"/>
                  </a:schemeClr>
                </a:solidFill>
              </a:defRPr>
            </a:lvl3pPr>
            <a:lvl4pPr marL="1365087" indent="0" algn="ctr">
              <a:buNone/>
              <a:defRPr>
                <a:solidFill>
                  <a:schemeClr val="tx1">
                    <a:tint val="75000"/>
                  </a:schemeClr>
                </a:solidFill>
              </a:defRPr>
            </a:lvl4pPr>
            <a:lvl5pPr marL="1820116" indent="0" algn="ctr">
              <a:buNone/>
              <a:defRPr>
                <a:solidFill>
                  <a:schemeClr val="tx1">
                    <a:tint val="75000"/>
                  </a:schemeClr>
                </a:solidFill>
              </a:defRPr>
            </a:lvl5pPr>
            <a:lvl6pPr marL="2275144" indent="0" algn="ctr">
              <a:buNone/>
              <a:defRPr>
                <a:solidFill>
                  <a:schemeClr val="tx1">
                    <a:tint val="75000"/>
                  </a:schemeClr>
                </a:solidFill>
              </a:defRPr>
            </a:lvl6pPr>
            <a:lvl7pPr marL="2730175" indent="0" algn="ctr">
              <a:buNone/>
              <a:defRPr>
                <a:solidFill>
                  <a:schemeClr val="tx1">
                    <a:tint val="75000"/>
                  </a:schemeClr>
                </a:solidFill>
              </a:defRPr>
            </a:lvl7pPr>
            <a:lvl8pPr marL="3185204" indent="0" algn="ctr">
              <a:buNone/>
              <a:defRPr>
                <a:solidFill>
                  <a:schemeClr val="tx1">
                    <a:tint val="75000"/>
                  </a:schemeClr>
                </a:solidFill>
              </a:defRPr>
            </a:lvl8pPr>
            <a:lvl9pPr marL="3640231"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1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2203006850"/>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0"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7/14/2020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333107868"/>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88"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6"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5028" indent="0">
              <a:buNone/>
              <a:defRPr sz="1800">
                <a:solidFill>
                  <a:schemeClr val="tx1">
                    <a:tint val="75000"/>
                  </a:schemeClr>
                </a:solidFill>
              </a:defRPr>
            </a:lvl2pPr>
            <a:lvl3pPr marL="910059" indent="0">
              <a:buNone/>
              <a:defRPr sz="1600">
                <a:solidFill>
                  <a:schemeClr val="tx1">
                    <a:tint val="75000"/>
                  </a:schemeClr>
                </a:solidFill>
              </a:defRPr>
            </a:lvl3pPr>
            <a:lvl4pPr marL="1365087" indent="0">
              <a:buNone/>
              <a:defRPr sz="1400">
                <a:solidFill>
                  <a:schemeClr val="tx1">
                    <a:tint val="75000"/>
                  </a:schemeClr>
                </a:solidFill>
              </a:defRPr>
            </a:lvl4pPr>
            <a:lvl5pPr marL="1820116" indent="0">
              <a:buNone/>
              <a:defRPr sz="1400">
                <a:solidFill>
                  <a:schemeClr val="tx1">
                    <a:tint val="75000"/>
                  </a:schemeClr>
                </a:solidFill>
              </a:defRPr>
            </a:lvl5pPr>
            <a:lvl6pPr marL="2275144" indent="0">
              <a:buNone/>
              <a:defRPr sz="1400">
                <a:solidFill>
                  <a:schemeClr val="tx1">
                    <a:tint val="75000"/>
                  </a:schemeClr>
                </a:solidFill>
              </a:defRPr>
            </a:lvl6pPr>
            <a:lvl7pPr marL="2730175" indent="0">
              <a:buNone/>
              <a:defRPr sz="1400">
                <a:solidFill>
                  <a:schemeClr val="tx1">
                    <a:tint val="75000"/>
                  </a:schemeClr>
                </a:solidFill>
              </a:defRPr>
            </a:lvl7pPr>
            <a:lvl8pPr marL="3185204" indent="0">
              <a:buNone/>
              <a:defRPr sz="1400">
                <a:solidFill>
                  <a:schemeClr val="tx1">
                    <a:tint val="75000"/>
                  </a:schemeClr>
                </a:solidFill>
              </a:defRPr>
            </a:lvl8pPr>
            <a:lvl9pPr marL="3640231"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7/14/2020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10128446"/>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49"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0"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7/14/2020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515226581"/>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0"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7/14/2020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218468625"/>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7/14/2020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177607888"/>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5028" indent="0">
              <a:buNone/>
              <a:defRPr sz="2800"/>
            </a:lvl2pPr>
            <a:lvl3pPr marL="910059" indent="0">
              <a:buNone/>
              <a:defRPr sz="2400"/>
            </a:lvl3pPr>
            <a:lvl4pPr marL="1365087" indent="0">
              <a:buNone/>
              <a:defRPr sz="2000"/>
            </a:lvl4pPr>
            <a:lvl5pPr marL="1820116" indent="0">
              <a:buNone/>
              <a:defRPr sz="2000"/>
            </a:lvl5pPr>
            <a:lvl6pPr marL="2275144" indent="0">
              <a:buNone/>
              <a:defRPr sz="2000"/>
            </a:lvl6pPr>
            <a:lvl7pPr marL="2730175" indent="0">
              <a:buNone/>
              <a:defRPr sz="2000"/>
            </a:lvl7pPr>
            <a:lvl8pPr marL="3185204" indent="0">
              <a:buNone/>
              <a:defRPr sz="2000"/>
            </a:lvl8pPr>
            <a:lvl9pPr marL="3640231"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5028" indent="0">
              <a:buNone/>
              <a:defRPr sz="1200"/>
            </a:lvl2pPr>
            <a:lvl3pPr marL="910059" indent="0">
              <a:buNone/>
              <a:defRPr sz="1000"/>
            </a:lvl3pPr>
            <a:lvl4pPr marL="1365087" indent="0">
              <a:buNone/>
              <a:defRPr sz="900"/>
            </a:lvl4pPr>
            <a:lvl5pPr marL="1820116" indent="0">
              <a:buNone/>
              <a:defRPr sz="900"/>
            </a:lvl5pPr>
            <a:lvl6pPr marL="2275144" indent="0">
              <a:buNone/>
              <a:defRPr sz="900"/>
            </a:lvl6pPr>
            <a:lvl7pPr marL="2730175" indent="0">
              <a:buNone/>
              <a:defRPr sz="900"/>
            </a:lvl7pPr>
            <a:lvl8pPr marL="3185204" indent="0">
              <a:buNone/>
              <a:defRPr sz="900"/>
            </a:lvl8pPr>
            <a:lvl9pPr marL="3640231"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7/14/2020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011042217"/>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8" y="2122698"/>
            <a:ext cx="10325418"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5" y="3871890"/>
            <a:ext cx="8503285" cy="1746109"/>
          </a:xfrm>
        </p:spPr>
        <p:txBody>
          <a:bodyPr/>
          <a:lstStyle>
            <a:lvl1pPr marL="0" indent="0" algn="ctr">
              <a:buNone/>
              <a:defRPr/>
            </a:lvl1pPr>
            <a:lvl2pPr marL="455028" indent="0" algn="ctr">
              <a:buNone/>
              <a:defRPr/>
            </a:lvl2pPr>
            <a:lvl3pPr marL="910059" indent="0" algn="ctr">
              <a:buNone/>
              <a:defRPr/>
            </a:lvl3pPr>
            <a:lvl4pPr marL="1365087" indent="0" algn="ctr">
              <a:buNone/>
              <a:defRPr/>
            </a:lvl4pPr>
            <a:lvl5pPr marL="1820116" indent="0" algn="ctr">
              <a:buNone/>
              <a:defRPr/>
            </a:lvl5pPr>
            <a:lvl6pPr marL="2275144" indent="0" algn="ctr">
              <a:buNone/>
              <a:defRPr/>
            </a:lvl6pPr>
            <a:lvl7pPr marL="2730175" indent="0" algn="ctr">
              <a:buNone/>
              <a:defRPr/>
            </a:lvl7pPr>
            <a:lvl8pPr marL="3185204" indent="0" algn="ctr">
              <a:buNone/>
              <a:defRPr/>
            </a:lvl8pPr>
            <a:lvl9pPr marL="3640231"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839A4C9F-4CEE-4DD2-BD15-B17A0C6BCA0E}" type="datetime1">
              <a:rPr lang="en-US" smtClean="0">
                <a:solidFill>
                  <a:prstClr val="black"/>
                </a:solidFill>
              </a:rPr>
              <a:pPr>
                <a:defRPr/>
              </a:pPr>
              <a:t>7/14/2020</a:t>
            </a:fld>
            <a:endParaRPr lang="en-CA">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CA">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12530934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59574" y="4390656"/>
            <a:ext cx="10325418"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59574" y="2896041"/>
            <a:ext cx="10325418" cy="1494630"/>
          </a:xfrm>
        </p:spPr>
        <p:txBody>
          <a:bodyPr anchor="b"/>
          <a:lstStyle>
            <a:lvl1pPr marL="0" indent="0">
              <a:buNone/>
              <a:defRPr sz="2000">
                <a:solidFill>
                  <a:schemeClr val="tx1">
                    <a:tint val="75000"/>
                  </a:schemeClr>
                </a:solidFill>
              </a:defRPr>
            </a:lvl1pPr>
            <a:lvl2pPr marL="454885" indent="0">
              <a:buNone/>
              <a:defRPr sz="1800">
                <a:solidFill>
                  <a:schemeClr val="tx1">
                    <a:tint val="75000"/>
                  </a:schemeClr>
                </a:solidFill>
              </a:defRPr>
            </a:lvl2pPr>
            <a:lvl3pPr marL="909775" indent="0">
              <a:buNone/>
              <a:defRPr sz="1600">
                <a:solidFill>
                  <a:schemeClr val="tx1">
                    <a:tint val="75000"/>
                  </a:schemeClr>
                </a:solidFill>
              </a:defRPr>
            </a:lvl3pPr>
            <a:lvl4pPr marL="1364660" indent="0">
              <a:buNone/>
              <a:defRPr sz="1400">
                <a:solidFill>
                  <a:schemeClr val="tx1">
                    <a:tint val="75000"/>
                  </a:schemeClr>
                </a:solidFill>
              </a:defRPr>
            </a:lvl4pPr>
            <a:lvl5pPr marL="1819547" indent="0">
              <a:buNone/>
              <a:defRPr sz="1400">
                <a:solidFill>
                  <a:schemeClr val="tx1">
                    <a:tint val="75000"/>
                  </a:schemeClr>
                </a:solidFill>
              </a:defRPr>
            </a:lvl5pPr>
            <a:lvl6pPr marL="2274433" indent="0">
              <a:buNone/>
              <a:defRPr sz="1400">
                <a:solidFill>
                  <a:schemeClr val="tx1">
                    <a:tint val="75000"/>
                  </a:schemeClr>
                </a:solidFill>
              </a:defRPr>
            </a:lvl6pPr>
            <a:lvl7pPr marL="2729320" indent="0">
              <a:buNone/>
              <a:defRPr sz="1400">
                <a:solidFill>
                  <a:schemeClr val="tx1">
                    <a:tint val="75000"/>
                  </a:schemeClr>
                </a:solidFill>
              </a:defRPr>
            </a:lvl7pPr>
            <a:lvl8pPr marL="3184207" indent="0">
              <a:buNone/>
              <a:defRPr sz="1400">
                <a:solidFill>
                  <a:schemeClr val="tx1">
                    <a:tint val="75000"/>
                  </a:schemeClr>
                </a:solidFill>
              </a:defRPr>
            </a:lvl8pPr>
            <a:lvl9pPr marL="3639091"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20F3B380-B7E9-4FF7-BF52-D98C14B8110C}" type="datetime1">
              <a:rPr lang="en-US" smtClean="0">
                <a:solidFill>
                  <a:prstClr val="black">
                    <a:tint val="75000"/>
                  </a:prstClr>
                </a:solidFill>
              </a:rPr>
              <a:pPr>
                <a:defRPr/>
              </a:pPr>
              <a:t>7/14/2020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878983408"/>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7"/>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7/14/2020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423292364"/>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7380" y="273947"/>
            <a:ext cx="10932795"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CC514C3A-039D-4B5B-9AE0-8E64C469F680}" type="datetime1">
              <a:rPr lang="en-US" smtClean="0"/>
              <a:pPr>
                <a:defRPr/>
              </a:pPr>
              <a:t>7/14/2020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544904368"/>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2351750861"/>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7/14/2020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343211802"/>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7/14/2020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758432881"/>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7/14/2020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127264340"/>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7/14/2020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526425648"/>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7/14/2020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771124986"/>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7/14/2020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064830754"/>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7/14/2020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74818268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7377" y="1594387"/>
            <a:ext cx="5365168"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75005" y="1594387"/>
            <a:ext cx="5365168"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0D9E6DD9-8F81-425C-BBDE-474E60075AAB}" type="datetime1">
              <a:rPr lang="en-US" smtClean="0">
                <a:solidFill>
                  <a:prstClr val="black">
                    <a:tint val="75000"/>
                  </a:prstClr>
                </a:solidFill>
              </a:rPr>
              <a:pPr>
                <a:defRPr/>
              </a:pPr>
              <a:t>7/14/2020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744485532"/>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4053739998"/>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7/14/2020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930487433"/>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7/14/2020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045842632"/>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7/14/2020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588084795"/>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7/14/2020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15690431"/>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7/14/2020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962062678"/>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7/14/2020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559382490"/>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7/14/2020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708113960"/>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430783733"/>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7/14/2020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30848193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7379" y="1529603"/>
            <a:ext cx="5367278" cy="637393"/>
          </a:xfrm>
        </p:spPr>
        <p:txBody>
          <a:bodyPr anchor="b"/>
          <a:lstStyle>
            <a:lvl1pPr marL="0" indent="0">
              <a:buNone/>
              <a:defRPr sz="2400" b="1"/>
            </a:lvl1pPr>
            <a:lvl2pPr marL="454885" indent="0">
              <a:buNone/>
              <a:defRPr sz="2000" b="1"/>
            </a:lvl2pPr>
            <a:lvl3pPr marL="909775" indent="0">
              <a:buNone/>
              <a:defRPr sz="1800" b="1"/>
            </a:lvl3pPr>
            <a:lvl4pPr marL="1364660" indent="0">
              <a:buNone/>
              <a:defRPr sz="1600" b="1"/>
            </a:lvl4pPr>
            <a:lvl5pPr marL="1819547" indent="0">
              <a:buNone/>
              <a:defRPr sz="1600" b="1"/>
            </a:lvl5pPr>
            <a:lvl6pPr marL="2274433" indent="0">
              <a:buNone/>
              <a:defRPr sz="1600" b="1"/>
            </a:lvl6pPr>
            <a:lvl7pPr marL="2729320" indent="0">
              <a:buNone/>
              <a:defRPr sz="1600" b="1"/>
            </a:lvl7pPr>
            <a:lvl8pPr marL="3184207" indent="0">
              <a:buNone/>
              <a:defRPr sz="1600" b="1"/>
            </a:lvl8pPr>
            <a:lvl9pPr marL="3639091"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7379" y="2166822"/>
            <a:ext cx="536727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70799" y="1529603"/>
            <a:ext cx="5369386" cy="637393"/>
          </a:xfrm>
        </p:spPr>
        <p:txBody>
          <a:bodyPr anchor="b"/>
          <a:lstStyle>
            <a:lvl1pPr marL="0" indent="0">
              <a:buNone/>
              <a:defRPr sz="2400" b="1"/>
            </a:lvl1pPr>
            <a:lvl2pPr marL="454885" indent="0">
              <a:buNone/>
              <a:defRPr sz="2000" b="1"/>
            </a:lvl2pPr>
            <a:lvl3pPr marL="909775" indent="0">
              <a:buNone/>
              <a:defRPr sz="1800" b="1"/>
            </a:lvl3pPr>
            <a:lvl4pPr marL="1364660" indent="0">
              <a:buNone/>
              <a:defRPr sz="1600" b="1"/>
            </a:lvl4pPr>
            <a:lvl5pPr marL="1819547" indent="0">
              <a:buNone/>
              <a:defRPr sz="1600" b="1"/>
            </a:lvl5pPr>
            <a:lvl6pPr marL="2274433" indent="0">
              <a:buNone/>
              <a:defRPr sz="1600" b="1"/>
            </a:lvl6pPr>
            <a:lvl7pPr marL="2729320" indent="0">
              <a:buNone/>
              <a:defRPr sz="1600" b="1"/>
            </a:lvl7pPr>
            <a:lvl8pPr marL="3184207" indent="0">
              <a:buNone/>
              <a:defRPr sz="1600" b="1"/>
            </a:lvl8pPr>
            <a:lvl9pPr marL="3639091"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70799" y="2166822"/>
            <a:ext cx="5369386"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E1D928EC-6291-4E38-9AC1-C0219A7AFEB2}" type="datetime1">
              <a:rPr lang="en-US" smtClean="0">
                <a:solidFill>
                  <a:prstClr val="black">
                    <a:tint val="75000"/>
                  </a:prstClr>
                </a:solidFill>
              </a:rPr>
              <a:pPr>
                <a:defRPr/>
              </a:pPr>
              <a:t>7/14/2020</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010407697"/>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7/14/2020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470339316"/>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7/14/2020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576804112"/>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7/14/2020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139034778"/>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7/14/2020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892961598"/>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7/14/2020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334877839"/>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7/14/2020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259787389"/>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3008657647"/>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7/14/2020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756794296"/>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7/14/2020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061059064"/>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7/14/2020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98465846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217F4B28-0C0E-4157-BF62-99AF079E40E0}" type="datetime1">
              <a:rPr lang="en-US" smtClean="0">
                <a:solidFill>
                  <a:prstClr val="black">
                    <a:tint val="75000"/>
                  </a:prstClr>
                </a:solidFill>
              </a:rPr>
              <a:pPr>
                <a:defRPr/>
              </a:pPr>
              <a:t>7/14/2020</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46357635"/>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7/14/2020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41489569"/>
      </p:ext>
    </p:extLst>
  </p:cSld>
  <p:clrMapOvr>
    <a:masterClrMapping/>
  </p:clrMapOvr>
  <p:transition spd="slow">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7/14/2020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06188710"/>
      </p:ext>
    </p:extLst>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7/14/2020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02478194"/>
      </p:ext>
    </p:extLst>
  </p:cSld>
  <p:clrMapOvr>
    <a:masterClrMapping/>
  </p:clrMapOvr>
  <p:transition spd="slow">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7/14/2020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224815697"/>
      </p:ext>
    </p:extLst>
  </p:cSld>
  <p:clrMapOvr>
    <a:masterClrMapping/>
  </p:clrMapOvr>
  <p:transition spd="slow">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3301954930"/>
      </p:ext>
    </p:extLst>
  </p:cSld>
  <p:clrMapOvr>
    <a:masterClrMapping/>
  </p:clrMapOvr>
  <p:transition spd="slow">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7/14/2020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595115990"/>
      </p:ext>
    </p:extLst>
  </p:cSld>
  <p:clrMapOvr>
    <a:masterClrMapping/>
  </p:clrMapOvr>
  <p:transition spd="slow">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7/14/2020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553008532"/>
      </p:ext>
    </p:extLst>
  </p:cSld>
  <p:clrMapOvr>
    <a:masterClrMapping/>
  </p:clrMapOvr>
  <p:transition spd="slow">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7/14/2020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364036131"/>
      </p:ext>
    </p:extLst>
  </p:cSld>
  <p:clrMapOvr>
    <a:masterClrMapping/>
  </p:clrMapOvr>
  <p:transition spd="slow">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7/14/2020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57003501"/>
      </p:ext>
    </p:extLst>
  </p:cSld>
  <p:clrMapOvr>
    <a:masterClrMapping/>
  </p:clrMapOvr>
  <p:transition spd="slow">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7/14/2020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27940697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2DF42E69-52F2-4806-855F-7935B5F44710}" type="datetime1">
              <a:rPr lang="en-US" smtClean="0">
                <a:solidFill>
                  <a:prstClr val="black">
                    <a:tint val="75000"/>
                  </a:prstClr>
                </a:solidFill>
              </a:rPr>
              <a:pPr>
                <a:defRPr/>
              </a:pPr>
              <a:t>7/14/2020</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017250929"/>
      </p:ext>
    </p:extLst>
  </p:cSld>
  <p:clrMapOvr>
    <a:masterClrMapping/>
  </p:clrMapOvr>
  <p:transition spd="slow">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7/14/2020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255512438"/>
      </p:ext>
    </p:extLst>
  </p:cSld>
  <p:clrMapOvr>
    <a:masterClrMapping/>
  </p:clrMapOvr>
  <p:transition spd="slow">
    <p:push di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7/14/2020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326986331"/>
      </p:ext>
    </p:extLst>
  </p:cSld>
  <p:clrMapOvr>
    <a:masterClrMapping/>
  </p:clrMapOvr>
  <p:transition spd="slow">
    <p:push di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1393101084"/>
      </p:ext>
    </p:extLst>
  </p:cSld>
  <p:clrMapOvr>
    <a:masterClrMapping/>
  </p:clrMapOvr>
  <p:transition spd="slow">
    <p:push di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8C2C23D2-0F53-4555-8CD9-ED8E71CEA951}" type="datetime1">
              <a:rPr lang="en-US" smtClean="0">
                <a:solidFill>
                  <a:prstClr val="black"/>
                </a:solidFill>
              </a:rPr>
              <a:pPr>
                <a:defRPr/>
              </a:pPr>
              <a:t>7/14/2020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209595835"/>
      </p:ext>
    </p:extLst>
  </p:cSld>
  <p:clrMapOvr>
    <a:masterClrMapping/>
  </p:clrMapOvr>
  <p:transition spd="slow">
    <p:push di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83D0DC3D-8AB3-44A0-B24F-109B9CB083EB}" type="datetime1">
              <a:rPr lang="en-US" smtClean="0">
                <a:solidFill>
                  <a:prstClr val="black"/>
                </a:solidFill>
              </a:rPr>
              <a:pPr>
                <a:defRPr/>
              </a:pPr>
              <a:t>7/14/2020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478069267"/>
      </p:ext>
    </p:extLst>
  </p:cSld>
  <p:clrMapOvr>
    <a:masterClrMapping/>
  </p:clrMapOvr>
  <p:transition spd="slow">
    <p:push di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6B370FF5-F169-4A5D-8444-78FA81E0D637}" type="datetime1">
              <a:rPr lang="en-US" smtClean="0">
                <a:solidFill>
                  <a:prstClr val="black"/>
                </a:solidFill>
              </a:rPr>
              <a:pPr>
                <a:defRPr/>
              </a:pPr>
              <a:t>7/14/2020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09898113"/>
      </p:ext>
    </p:extLst>
  </p:cSld>
  <p:clrMapOvr>
    <a:masterClrMapping/>
  </p:clrMapOvr>
  <p:transition spd="slow">
    <p:push di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5323AFA5-8255-45DD-889A-2DF1BCD6259C}" type="datetime1">
              <a:rPr lang="en-US" smtClean="0">
                <a:solidFill>
                  <a:prstClr val="black"/>
                </a:solidFill>
              </a:rPr>
              <a:pPr>
                <a:defRPr/>
              </a:pPr>
              <a:t>7/14/2020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169519774"/>
      </p:ext>
    </p:extLst>
  </p:cSld>
  <p:clrMapOvr>
    <a:masterClrMapping/>
  </p:clrMapOvr>
  <p:transition spd="slow">
    <p:push dir="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9D798F09-829D-406C-93FD-51F85DE091E9}" type="datetime1">
              <a:rPr lang="en-US" smtClean="0">
                <a:solidFill>
                  <a:prstClr val="black"/>
                </a:solidFill>
              </a:rPr>
              <a:pPr>
                <a:defRPr/>
              </a:pPr>
              <a:t>7/14/2020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266465009"/>
      </p:ext>
    </p:extLst>
  </p:cSld>
  <p:clrMapOvr>
    <a:masterClrMapping/>
  </p:clrMapOvr>
  <p:transition spd="slow">
    <p:push dir="u"/>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00C5CD64-6E44-4BAE-A567-E16C2093B565}" type="datetime1">
              <a:rPr lang="en-US" smtClean="0">
                <a:solidFill>
                  <a:prstClr val="black"/>
                </a:solidFill>
              </a:rPr>
              <a:pPr>
                <a:defRPr/>
              </a:pPr>
              <a:t>7/14/2020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341451520"/>
      </p:ext>
    </p:extLst>
  </p:cSld>
  <p:clrMapOvr>
    <a:masterClrMapping/>
  </p:clrMapOvr>
  <p:transition spd="slow">
    <p:push dir="u"/>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8" y="2122703"/>
            <a:ext cx="10325418"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5" y="3871890"/>
            <a:ext cx="8503285" cy="1746109"/>
          </a:xfrm>
        </p:spPr>
        <p:txBody>
          <a:bodyPr/>
          <a:lstStyle>
            <a:lvl1pPr marL="0" indent="0" algn="ctr">
              <a:buNone/>
              <a:defRPr/>
            </a:lvl1pPr>
            <a:lvl2pPr marL="454976" indent="0" algn="ctr">
              <a:buNone/>
              <a:defRPr/>
            </a:lvl2pPr>
            <a:lvl3pPr marL="909956" indent="0" algn="ctr">
              <a:buNone/>
              <a:defRPr/>
            </a:lvl3pPr>
            <a:lvl4pPr marL="1364933" indent="0" algn="ctr">
              <a:buNone/>
              <a:defRPr/>
            </a:lvl4pPr>
            <a:lvl5pPr marL="1819910" indent="0" algn="ctr">
              <a:buNone/>
              <a:defRPr/>
            </a:lvl5pPr>
            <a:lvl6pPr marL="2274889" indent="0" algn="ctr">
              <a:buNone/>
              <a:defRPr/>
            </a:lvl6pPr>
            <a:lvl7pPr marL="2729867" indent="0" algn="ctr">
              <a:buNone/>
              <a:defRPr/>
            </a:lvl7pPr>
            <a:lvl8pPr marL="3184847" indent="0" algn="ctr">
              <a:buNone/>
              <a:defRPr/>
            </a:lvl8pPr>
            <a:lvl9pPr marL="3639824"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A7A2D7E5-DEC7-478E-956A-4B2ABBE4FEEF}" type="datetime1">
              <a:rPr lang="en-US" smtClean="0">
                <a:solidFill>
                  <a:prstClr val="black"/>
                </a:solidFill>
              </a:rPr>
              <a:pPr>
                <a:defRPr/>
              </a:pPr>
              <a:t>7/14/2020</a:t>
            </a:fld>
            <a:endParaRPr lang="en-CA">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CA">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49955736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7394" y="272207"/>
            <a:ext cx="3996460" cy="1157745"/>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49399" y="272292"/>
            <a:ext cx="6790818" cy="5831435"/>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7394" y="1429898"/>
            <a:ext cx="3996460" cy="4673687"/>
          </a:xfrm>
        </p:spPr>
        <p:txBody>
          <a:bodyPr/>
          <a:lstStyle>
            <a:lvl1pPr marL="0" indent="0">
              <a:buNone/>
              <a:defRPr sz="1400"/>
            </a:lvl1pPr>
            <a:lvl2pPr marL="454885" indent="0">
              <a:buNone/>
              <a:defRPr sz="1200"/>
            </a:lvl2pPr>
            <a:lvl3pPr marL="909775" indent="0">
              <a:buNone/>
              <a:defRPr sz="1000"/>
            </a:lvl3pPr>
            <a:lvl4pPr marL="1364660" indent="0">
              <a:buNone/>
              <a:defRPr sz="900"/>
            </a:lvl4pPr>
            <a:lvl5pPr marL="1819547" indent="0">
              <a:buNone/>
              <a:defRPr sz="900"/>
            </a:lvl5pPr>
            <a:lvl6pPr marL="2274433" indent="0">
              <a:buNone/>
              <a:defRPr sz="900"/>
            </a:lvl6pPr>
            <a:lvl7pPr marL="2729320" indent="0">
              <a:buNone/>
              <a:defRPr sz="900"/>
            </a:lvl7pPr>
            <a:lvl8pPr marL="3184207" indent="0">
              <a:buNone/>
              <a:defRPr sz="900"/>
            </a:lvl8pPr>
            <a:lvl9pPr marL="3639091"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F6C622A3-9281-45BF-956D-40870106AE35}" type="datetime1">
              <a:rPr lang="en-US" smtClean="0">
                <a:solidFill>
                  <a:prstClr val="black">
                    <a:tint val="75000"/>
                  </a:prstClr>
                </a:solidFill>
              </a:rPr>
              <a:pPr>
                <a:defRPr/>
              </a:pPr>
              <a:t>7/14/2020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79370424"/>
      </p:ext>
    </p:extLst>
  </p:cSld>
  <p:clrMapOvr>
    <a:masterClrMapping/>
  </p:clrMapOvr>
  <p:transition spd="slow">
    <p:push di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23"/>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89353B18-ABC1-49D9-9F2D-3D7842A24D78}" type="datetime1">
              <a:rPr lang="en-US" smtClean="0">
                <a:solidFill>
                  <a:prstClr val="black"/>
                </a:solidFill>
              </a:rPr>
              <a:pPr>
                <a:defRPr/>
              </a:pPr>
              <a:t>7/14/2020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338026741"/>
      </p:ext>
    </p:extLst>
  </p:cSld>
  <p:clrMapOvr>
    <a:masterClrMapping/>
  </p:clrMapOvr>
  <p:transition spd="slow">
    <p:push dir="u"/>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7380" y="273953"/>
            <a:ext cx="10932795"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F7BEC46F-86C0-42A8-B9AC-329040D3C060}" type="datetime1">
              <a:rPr lang="en-US" smtClean="0"/>
              <a:pPr>
                <a:defRPr/>
              </a:pPr>
              <a:t>7/14/2020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14180931"/>
      </p:ext>
    </p:extLst>
  </p:cSld>
  <p:clrMapOvr>
    <a:masterClrMapping/>
  </p:clrMapOvr>
  <p:transition spd="slow">
    <p:push dir="u"/>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3096002076"/>
      </p:ext>
    </p:extLst>
  </p:cSld>
  <p:clrMapOvr>
    <a:masterClrMapping/>
  </p:clrMapOvr>
  <p:transition spd="slow">
    <p:push dir="u"/>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8C2C23D2-0F53-4555-8CD9-ED8E71CEA951}" type="datetime1">
              <a:rPr lang="en-US" smtClean="0">
                <a:solidFill>
                  <a:prstClr val="black"/>
                </a:solidFill>
              </a:rPr>
              <a:pPr>
                <a:defRPr/>
              </a:pPr>
              <a:t>7/14/2020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091925834"/>
      </p:ext>
    </p:extLst>
  </p:cSld>
  <p:clrMapOvr>
    <a:masterClrMapping/>
  </p:clrMapOvr>
  <p:transition spd="slow">
    <p:push dir="u"/>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83D0DC3D-8AB3-44A0-B24F-109B9CB083EB}" type="datetime1">
              <a:rPr lang="en-US" smtClean="0">
                <a:solidFill>
                  <a:prstClr val="black"/>
                </a:solidFill>
              </a:rPr>
              <a:pPr>
                <a:defRPr/>
              </a:pPr>
              <a:t>7/14/2020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892549906"/>
      </p:ext>
    </p:extLst>
  </p:cSld>
  <p:clrMapOvr>
    <a:masterClrMapping/>
  </p:clrMapOvr>
  <p:transition spd="slow">
    <p:push dir="u"/>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6B370FF5-F169-4A5D-8444-78FA81E0D637}" type="datetime1">
              <a:rPr lang="en-US" smtClean="0">
                <a:solidFill>
                  <a:prstClr val="black"/>
                </a:solidFill>
              </a:rPr>
              <a:pPr>
                <a:defRPr/>
              </a:pPr>
              <a:t>7/14/2020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208807285"/>
      </p:ext>
    </p:extLst>
  </p:cSld>
  <p:clrMapOvr>
    <a:masterClrMapping/>
  </p:clrMapOvr>
  <p:transition spd="slow">
    <p:push dir="u"/>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5323AFA5-8255-45DD-889A-2DF1BCD6259C}" type="datetime1">
              <a:rPr lang="en-US" smtClean="0">
                <a:solidFill>
                  <a:prstClr val="black"/>
                </a:solidFill>
              </a:rPr>
              <a:pPr>
                <a:defRPr/>
              </a:pPr>
              <a:t>7/14/2020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051579717"/>
      </p:ext>
    </p:extLst>
  </p:cSld>
  <p:clrMapOvr>
    <a:masterClrMapping/>
  </p:clrMapOvr>
  <p:transition spd="slow">
    <p:push dir="u"/>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9D798F09-829D-406C-93FD-51F85DE091E9}" type="datetime1">
              <a:rPr lang="en-US" smtClean="0">
                <a:solidFill>
                  <a:prstClr val="black"/>
                </a:solidFill>
              </a:rPr>
              <a:pPr>
                <a:defRPr/>
              </a:pPr>
              <a:t>7/14/2020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673826555"/>
      </p:ext>
    </p:extLst>
  </p:cSld>
  <p:clrMapOvr>
    <a:masterClrMapping/>
  </p:clrMapOvr>
  <p:transition spd="slow">
    <p:push dir="u"/>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00C5CD64-6E44-4BAE-A567-E16C2093B565}" type="datetime1">
              <a:rPr lang="en-US" smtClean="0">
                <a:solidFill>
                  <a:prstClr val="black"/>
                </a:solidFill>
              </a:rPr>
              <a:pPr>
                <a:defRPr/>
              </a:pPr>
              <a:t>7/14/2020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251531816"/>
      </p:ext>
    </p:extLst>
  </p:cSld>
  <p:clrMapOvr>
    <a:masterClrMapping/>
  </p:clrMapOvr>
  <p:transition spd="slow">
    <p:push dir="u"/>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8" y="2122703"/>
            <a:ext cx="10325418"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5" y="3871890"/>
            <a:ext cx="8503285" cy="1746109"/>
          </a:xfrm>
        </p:spPr>
        <p:txBody>
          <a:bodyPr/>
          <a:lstStyle>
            <a:lvl1pPr marL="0" indent="0" algn="ctr">
              <a:buNone/>
              <a:defRPr/>
            </a:lvl1pPr>
            <a:lvl2pPr marL="454976" indent="0" algn="ctr">
              <a:buNone/>
              <a:defRPr/>
            </a:lvl2pPr>
            <a:lvl3pPr marL="909956" indent="0" algn="ctr">
              <a:buNone/>
              <a:defRPr/>
            </a:lvl3pPr>
            <a:lvl4pPr marL="1364933" indent="0" algn="ctr">
              <a:buNone/>
              <a:defRPr/>
            </a:lvl4pPr>
            <a:lvl5pPr marL="1819910" indent="0" algn="ctr">
              <a:buNone/>
              <a:defRPr/>
            </a:lvl5pPr>
            <a:lvl6pPr marL="2274889" indent="0" algn="ctr">
              <a:buNone/>
              <a:defRPr/>
            </a:lvl6pPr>
            <a:lvl7pPr marL="2729867" indent="0" algn="ctr">
              <a:buNone/>
              <a:defRPr/>
            </a:lvl7pPr>
            <a:lvl8pPr marL="3184847" indent="0" algn="ctr">
              <a:buNone/>
              <a:defRPr/>
            </a:lvl8pPr>
            <a:lvl9pPr marL="3639824"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A7A2D7E5-DEC7-478E-956A-4B2ABBE4FEEF}" type="datetime1">
              <a:rPr lang="en-US" smtClean="0">
                <a:solidFill>
                  <a:prstClr val="black"/>
                </a:solidFill>
              </a:rPr>
              <a:pPr>
                <a:defRPr/>
              </a:pPr>
              <a:t>7/14/2020</a:t>
            </a:fld>
            <a:endParaRPr lang="en-CA">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CA">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66215879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1005" y="4782918"/>
            <a:ext cx="7288530" cy="564640"/>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1005" y="610504"/>
            <a:ext cx="7288530" cy="4099560"/>
          </a:xfrm>
        </p:spPr>
        <p:txBody>
          <a:bodyPr/>
          <a:lstStyle>
            <a:lvl1pPr marL="0" indent="0">
              <a:buNone/>
              <a:defRPr sz="3100"/>
            </a:lvl1pPr>
            <a:lvl2pPr marL="454885" indent="0">
              <a:buNone/>
              <a:defRPr sz="2800"/>
            </a:lvl2pPr>
            <a:lvl3pPr marL="909775" indent="0">
              <a:buNone/>
              <a:defRPr sz="2400"/>
            </a:lvl3pPr>
            <a:lvl4pPr marL="1364660" indent="0">
              <a:buNone/>
              <a:defRPr sz="2000"/>
            </a:lvl4pPr>
            <a:lvl5pPr marL="1819547" indent="0">
              <a:buNone/>
              <a:defRPr sz="2000"/>
            </a:lvl5pPr>
            <a:lvl6pPr marL="2274433" indent="0">
              <a:buNone/>
              <a:defRPr sz="2000"/>
            </a:lvl6pPr>
            <a:lvl7pPr marL="2729320" indent="0">
              <a:buNone/>
              <a:defRPr sz="2000"/>
            </a:lvl7pPr>
            <a:lvl8pPr marL="3184207" indent="0">
              <a:buNone/>
              <a:defRPr sz="2000"/>
            </a:lvl8pPr>
            <a:lvl9pPr marL="3639091" indent="0">
              <a:buNone/>
              <a:defRPr sz="2000"/>
            </a:lvl9pPr>
          </a:lstStyle>
          <a:p>
            <a:endParaRPr lang="tr-TR"/>
          </a:p>
        </p:txBody>
      </p:sp>
      <p:sp>
        <p:nvSpPr>
          <p:cNvPr id="4" name="3 Metin Yer Tutucusu"/>
          <p:cNvSpPr>
            <a:spLocks noGrp="1"/>
          </p:cNvSpPr>
          <p:nvPr>
            <p:ph type="body" sz="half" idx="2"/>
          </p:nvPr>
        </p:nvSpPr>
        <p:spPr>
          <a:xfrm>
            <a:off x="2381005" y="5347558"/>
            <a:ext cx="7288530" cy="801880"/>
          </a:xfrm>
        </p:spPr>
        <p:txBody>
          <a:bodyPr/>
          <a:lstStyle>
            <a:lvl1pPr marL="0" indent="0">
              <a:buNone/>
              <a:defRPr sz="1400"/>
            </a:lvl1pPr>
            <a:lvl2pPr marL="454885" indent="0">
              <a:buNone/>
              <a:defRPr sz="1200"/>
            </a:lvl2pPr>
            <a:lvl3pPr marL="909775" indent="0">
              <a:buNone/>
              <a:defRPr sz="1000"/>
            </a:lvl3pPr>
            <a:lvl4pPr marL="1364660" indent="0">
              <a:buNone/>
              <a:defRPr sz="900"/>
            </a:lvl4pPr>
            <a:lvl5pPr marL="1819547" indent="0">
              <a:buNone/>
              <a:defRPr sz="900"/>
            </a:lvl5pPr>
            <a:lvl6pPr marL="2274433" indent="0">
              <a:buNone/>
              <a:defRPr sz="900"/>
            </a:lvl6pPr>
            <a:lvl7pPr marL="2729320" indent="0">
              <a:buNone/>
              <a:defRPr sz="900"/>
            </a:lvl7pPr>
            <a:lvl8pPr marL="3184207" indent="0">
              <a:buNone/>
              <a:defRPr sz="900"/>
            </a:lvl8pPr>
            <a:lvl9pPr marL="3639091"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1334D00E-DBB9-459A-A80B-797B3FA881D9}" type="datetime1">
              <a:rPr lang="en-US" smtClean="0">
                <a:solidFill>
                  <a:prstClr val="black">
                    <a:tint val="75000"/>
                  </a:prstClr>
                </a:solidFill>
              </a:rPr>
              <a:pPr>
                <a:defRPr/>
              </a:pPr>
              <a:t>7/14/2020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09848432"/>
      </p:ext>
    </p:extLst>
  </p:cSld>
  <p:clrMapOvr>
    <a:masterClrMapping/>
  </p:clrMapOvr>
  <p:transition spd="slow">
    <p:push dir="u"/>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23"/>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89353B18-ABC1-49D9-9F2D-3D7842A24D78}" type="datetime1">
              <a:rPr lang="en-US" smtClean="0">
                <a:solidFill>
                  <a:prstClr val="black"/>
                </a:solidFill>
              </a:rPr>
              <a:pPr>
                <a:defRPr/>
              </a:pPr>
              <a:t>7/14/2020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152148496"/>
      </p:ext>
    </p:extLst>
  </p:cSld>
  <p:clrMapOvr>
    <a:masterClrMapping/>
  </p:clrMapOvr>
  <p:transition spd="slow">
    <p:push dir="u"/>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7380" y="273953"/>
            <a:ext cx="10932795"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F7BEC46F-86C0-42A8-B9AC-329040D3C060}" type="datetime1">
              <a:rPr lang="en-US" smtClean="0"/>
              <a:pPr>
                <a:defRPr/>
              </a:pPr>
              <a:t>7/14/2020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012754993"/>
      </p:ext>
    </p:extLst>
  </p:cSld>
  <p:clrMapOvr>
    <a:masterClrMapping/>
  </p:clrMapOvr>
  <p:transition spd="slow">
    <p:push dir="u"/>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0682287" cy="309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dirty="0"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849126180"/>
      </p:ext>
    </p:extLst>
  </p:cSld>
  <p:clrMapOvr>
    <a:masterClrMapping/>
  </p:clrMapOvr>
  <p:transition spd="slow">
    <p:push dir="u"/>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7/14/2020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075784395"/>
      </p:ext>
    </p:extLst>
  </p:cSld>
  <p:clrMapOvr>
    <a:masterClrMapping/>
  </p:clrMapOvr>
  <p:transition spd="slow">
    <p:push dir="u"/>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7/14/2020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624770552"/>
      </p:ext>
    </p:extLst>
  </p:cSld>
  <p:clrMapOvr>
    <a:masterClrMapping/>
  </p:clrMapOvr>
  <p:transition spd="slow">
    <p:push dir="u"/>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7/14/2020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75131288"/>
      </p:ext>
    </p:extLst>
  </p:cSld>
  <p:clrMapOvr>
    <a:masterClrMapping/>
  </p:clrMapOvr>
  <p:transition spd="slow">
    <p:push dir="u"/>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7/14/2020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239135627"/>
      </p:ext>
    </p:extLst>
  </p:cSld>
  <p:clrMapOvr>
    <a:masterClrMapping/>
  </p:clrMapOvr>
  <p:transition spd="slow">
    <p:push dir="u"/>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7/14/2020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256060795"/>
      </p:ext>
    </p:extLst>
  </p:cSld>
  <p:clrMapOvr>
    <a:masterClrMapping/>
  </p:clrMapOvr>
  <p:transition spd="slow">
    <p:push dir="u"/>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7/14/2020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082756505"/>
      </p:ext>
    </p:extLst>
  </p:cSld>
  <p:clrMapOvr>
    <a:masterClrMapping/>
  </p:clrMapOvr>
  <p:transition spd="slow">
    <p:push dir="u"/>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7/14/2020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67355892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theme" Target="../theme/theme10.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4" Type="http://schemas.openxmlformats.org/officeDocument/2006/relationships/slideLayout" Target="../slideLayouts/slideLayout95.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theme" Target="../theme/theme12.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5" Type="http://schemas.openxmlformats.org/officeDocument/2006/relationships/slideLayout" Target="../slideLayouts/slideLayout114.xml"/><Relationship Id="rId4" Type="http://schemas.openxmlformats.org/officeDocument/2006/relationships/slideLayout" Target="../slideLayouts/slideLayout113.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theme" Target="../theme/theme14.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image" Target="../media/image9.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7.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5" Type="http://schemas.openxmlformats.org/officeDocument/2006/relationships/slideLayout" Target="../slideLayouts/slideLayout134.xml"/><Relationship Id="rId10" Type="http://schemas.openxmlformats.org/officeDocument/2006/relationships/theme" Target="../theme/theme15.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6.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theme" Target="../theme/theme9.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4000" r="-34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7385" y="273721"/>
            <a:ext cx="10932795" cy="1138767"/>
          </a:xfrm>
          <a:prstGeom prst="rect">
            <a:avLst/>
          </a:prstGeom>
        </p:spPr>
        <p:txBody>
          <a:bodyPr vert="horz" lIns="90983" tIns="45488" rIns="90983" bIns="45488"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607385" y="1594387"/>
            <a:ext cx="10932795" cy="4509200"/>
          </a:xfrm>
          <a:prstGeom prst="rect">
            <a:avLst/>
          </a:prstGeom>
        </p:spPr>
        <p:txBody>
          <a:bodyPr vert="horz" lIns="90983" tIns="45488" rIns="90983" bIns="45488"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607379" y="6333149"/>
            <a:ext cx="2834428" cy="363773"/>
          </a:xfrm>
          <a:prstGeom prst="rect">
            <a:avLst/>
          </a:prstGeom>
        </p:spPr>
        <p:txBody>
          <a:bodyPr vert="horz" lIns="90983" tIns="45488" rIns="90983" bIns="45488" rtlCol="0" anchor="ctr"/>
          <a:lstStyle>
            <a:lvl1pPr algn="l">
              <a:defRPr sz="1200">
                <a:solidFill>
                  <a:schemeClr val="tx1">
                    <a:tint val="75000"/>
                  </a:schemeClr>
                </a:solidFill>
              </a:defRPr>
            </a:lvl1pPr>
          </a:lstStyle>
          <a:p>
            <a:pPr>
              <a:defRPr/>
            </a:pPr>
            <a:fld id="{3D3E391B-CB8B-480C-A6DB-E7A8C071C073}" type="datetime1">
              <a:rPr lang="en-US" smtClean="0">
                <a:solidFill>
                  <a:prstClr val="black">
                    <a:tint val="75000"/>
                  </a:prstClr>
                </a:solidFill>
              </a:rPr>
              <a:pPr>
                <a:defRPr/>
              </a:pPr>
              <a:t>7/14/2020</a:t>
            </a:fld>
            <a:endParaRPr lang="en-CA">
              <a:solidFill>
                <a:prstClr val="black">
                  <a:tint val="75000"/>
                </a:prstClr>
              </a:solidFill>
            </a:endParaRPr>
          </a:p>
        </p:txBody>
      </p:sp>
      <p:sp>
        <p:nvSpPr>
          <p:cNvPr id="5" name="4 Altbilgi Yer Tutucusu"/>
          <p:cNvSpPr>
            <a:spLocks noGrp="1"/>
          </p:cNvSpPr>
          <p:nvPr>
            <p:ph type="ftr" sz="quarter" idx="3"/>
          </p:nvPr>
        </p:nvSpPr>
        <p:spPr>
          <a:xfrm>
            <a:off x="4150416" y="6333149"/>
            <a:ext cx="3846724" cy="363773"/>
          </a:xfrm>
          <a:prstGeom prst="rect">
            <a:avLst/>
          </a:prstGeom>
        </p:spPr>
        <p:txBody>
          <a:bodyPr vert="horz" lIns="90983" tIns="45488" rIns="90983" bIns="45488" rtlCol="0" anchor="ctr"/>
          <a:lstStyle>
            <a:lvl1pPr algn="ctr">
              <a:defRPr sz="1200">
                <a:solidFill>
                  <a:schemeClr val="tx1">
                    <a:tint val="75000"/>
                  </a:schemeClr>
                </a:solidFill>
              </a:defRPr>
            </a:lvl1pPr>
          </a:lstStyle>
          <a:p>
            <a:pPr>
              <a:defRPr/>
            </a:pPr>
            <a:endParaRPr lang="en-CA">
              <a:solidFill>
                <a:prstClr val="black">
                  <a:tint val="75000"/>
                </a:prstClr>
              </a:solidFill>
            </a:endParaRPr>
          </a:p>
        </p:txBody>
      </p:sp>
      <p:sp>
        <p:nvSpPr>
          <p:cNvPr id="6" name="5 Slayt Numarası Yer Tutucusu"/>
          <p:cNvSpPr>
            <a:spLocks noGrp="1"/>
          </p:cNvSpPr>
          <p:nvPr>
            <p:ph type="sldNum" sz="quarter" idx="4"/>
          </p:nvPr>
        </p:nvSpPr>
        <p:spPr>
          <a:xfrm>
            <a:off x="8705744" y="6333149"/>
            <a:ext cx="2834428" cy="363773"/>
          </a:xfrm>
          <a:prstGeom prst="rect">
            <a:avLst/>
          </a:prstGeom>
        </p:spPr>
        <p:txBody>
          <a:bodyPr vert="horz" lIns="90983" tIns="45488" rIns="90983" bIns="45488"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30900553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p:push dir="u"/>
  </p:transition>
  <p:hf hdr="0" ftr="0" dt="0"/>
  <p:txStyles>
    <p:titleStyle>
      <a:lvl1pPr algn="ctr" defTabSz="909775" rtl="0" eaLnBrk="1" latinLnBrk="0" hangingPunct="1">
        <a:spcBef>
          <a:spcPct val="0"/>
        </a:spcBef>
        <a:buNone/>
        <a:defRPr sz="4400" kern="1200">
          <a:solidFill>
            <a:schemeClr val="tx1"/>
          </a:solidFill>
          <a:latin typeface="+mj-lt"/>
          <a:ea typeface="+mj-ea"/>
          <a:cs typeface="+mj-cs"/>
        </a:defRPr>
      </a:lvl1pPr>
    </p:titleStyle>
    <p:bodyStyle>
      <a:lvl1pPr marL="341165" indent="-341165" algn="l" defTabSz="909775" rtl="0" eaLnBrk="1" latinLnBrk="0" hangingPunct="1">
        <a:spcBef>
          <a:spcPct val="20000"/>
        </a:spcBef>
        <a:buFont typeface="Arial" pitchFamily="34" charset="0"/>
        <a:buChar char="•"/>
        <a:defRPr sz="3100" kern="1200">
          <a:solidFill>
            <a:schemeClr val="tx1"/>
          </a:solidFill>
          <a:latin typeface="+mn-lt"/>
          <a:ea typeface="+mn-ea"/>
          <a:cs typeface="+mn-cs"/>
        </a:defRPr>
      </a:lvl1pPr>
      <a:lvl2pPr marL="739190" indent="-284304" algn="l" defTabSz="90977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7214" indent="-227443" algn="l" defTabSz="90977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2104"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46991"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1878"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6760"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1651"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6537"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775" rtl="0" eaLnBrk="1" latinLnBrk="0" hangingPunct="1">
        <a:defRPr sz="1800" kern="1200">
          <a:solidFill>
            <a:schemeClr val="tx1"/>
          </a:solidFill>
          <a:latin typeface="+mn-lt"/>
          <a:ea typeface="+mn-ea"/>
          <a:cs typeface="+mn-cs"/>
        </a:defRPr>
      </a:lvl1pPr>
      <a:lvl2pPr marL="454885" algn="l" defTabSz="909775" rtl="0" eaLnBrk="1" latinLnBrk="0" hangingPunct="1">
        <a:defRPr sz="1800" kern="1200">
          <a:solidFill>
            <a:schemeClr val="tx1"/>
          </a:solidFill>
          <a:latin typeface="+mn-lt"/>
          <a:ea typeface="+mn-ea"/>
          <a:cs typeface="+mn-cs"/>
        </a:defRPr>
      </a:lvl2pPr>
      <a:lvl3pPr marL="909775" algn="l" defTabSz="909775" rtl="0" eaLnBrk="1" latinLnBrk="0" hangingPunct="1">
        <a:defRPr sz="1800" kern="1200">
          <a:solidFill>
            <a:schemeClr val="tx1"/>
          </a:solidFill>
          <a:latin typeface="+mn-lt"/>
          <a:ea typeface="+mn-ea"/>
          <a:cs typeface="+mn-cs"/>
        </a:defRPr>
      </a:lvl3pPr>
      <a:lvl4pPr marL="1364660" algn="l" defTabSz="909775" rtl="0" eaLnBrk="1" latinLnBrk="0" hangingPunct="1">
        <a:defRPr sz="1800" kern="1200">
          <a:solidFill>
            <a:schemeClr val="tx1"/>
          </a:solidFill>
          <a:latin typeface="+mn-lt"/>
          <a:ea typeface="+mn-ea"/>
          <a:cs typeface="+mn-cs"/>
        </a:defRPr>
      </a:lvl4pPr>
      <a:lvl5pPr marL="1819547" algn="l" defTabSz="909775" rtl="0" eaLnBrk="1" latinLnBrk="0" hangingPunct="1">
        <a:defRPr sz="1800" kern="1200">
          <a:solidFill>
            <a:schemeClr val="tx1"/>
          </a:solidFill>
          <a:latin typeface="+mn-lt"/>
          <a:ea typeface="+mn-ea"/>
          <a:cs typeface="+mn-cs"/>
        </a:defRPr>
      </a:lvl5pPr>
      <a:lvl6pPr marL="2274433" algn="l" defTabSz="909775" rtl="0" eaLnBrk="1" latinLnBrk="0" hangingPunct="1">
        <a:defRPr sz="1800" kern="1200">
          <a:solidFill>
            <a:schemeClr val="tx1"/>
          </a:solidFill>
          <a:latin typeface="+mn-lt"/>
          <a:ea typeface="+mn-ea"/>
          <a:cs typeface="+mn-cs"/>
        </a:defRPr>
      </a:lvl6pPr>
      <a:lvl7pPr marL="2729320" algn="l" defTabSz="909775" rtl="0" eaLnBrk="1" latinLnBrk="0" hangingPunct="1">
        <a:defRPr sz="1800" kern="1200">
          <a:solidFill>
            <a:schemeClr val="tx1"/>
          </a:solidFill>
          <a:latin typeface="+mn-lt"/>
          <a:ea typeface="+mn-ea"/>
          <a:cs typeface="+mn-cs"/>
        </a:defRPr>
      </a:lvl7pPr>
      <a:lvl8pPr marL="3184207" algn="l" defTabSz="909775" rtl="0" eaLnBrk="1" latinLnBrk="0" hangingPunct="1">
        <a:defRPr sz="1800" kern="1200">
          <a:solidFill>
            <a:schemeClr val="tx1"/>
          </a:solidFill>
          <a:latin typeface="+mn-lt"/>
          <a:ea typeface="+mn-ea"/>
          <a:cs typeface="+mn-cs"/>
        </a:defRPr>
      </a:lvl8pPr>
      <a:lvl9pPr marL="3639091" algn="l" defTabSz="909775"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9CD21F11-9943-4C1A-BF3A-C2E619347BF1}" type="datetime1">
              <a:rPr lang="en-US" smtClean="0">
                <a:solidFill>
                  <a:prstClr val="black">
                    <a:tint val="75000"/>
                  </a:prstClr>
                </a:solidFill>
              </a:rPr>
              <a:pPr>
                <a:defRPr/>
              </a:pPr>
              <a:t>7/14/2020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095236216"/>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7/14/2020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41321030"/>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1"/>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9" tIns="45502" rIns="91009" bIns="45502"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9" tIns="45502" rIns="91009" bIns="45502"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9" tIns="45502" rIns="91009" bIns="45502" rtlCol="0" anchor="ctr"/>
          <a:lstStyle>
            <a:lvl1pPr algn="l" fontAlgn="auto">
              <a:spcBef>
                <a:spcPts val="0"/>
              </a:spcBef>
              <a:spcAft>
                <a:spcPts val="0"/>
              </a:spcAft>
              <a:defRPr sz="1200">
                <a:solidFill>
                  <a:schemeClr val="tx1"/>
                </a:solidFill>
                <a:latin typeface="+mn-lt"/>
                <a:cs typeface="+mn-cs"/>
              </a:defRPr>
            </a:lvl1pPr>
          </a:lstStyle>
          <a:p>
            <a:pPr defTabSz="914387">
              <a:defRPr/>
            </a:pPr>
            <a:fld id="{075DDAD1-5215-4AB9-8143-67E64474884A}" type="datetime1">
              <a:rPr lang="en-US" smtClean="0">
                <a:solidFill>
                  <a:prstClr val="black">
                    <a:tint val="75000"/>
                  </a:prstClr>
                </a:solidFill>
              </a:rPr>
              <a:pPr defTabSz="914387">
                <a:defRPr/>
              </a:pPr>
              <a:t>7/14/2020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9" tIns="45502" rIns="91009" bIns="45502" rtlCol="0" anchor="ctr"/>
          <a:lstStyle>
            <a:lvl1pPr algn="ctr" fontAlgn="auto">
              <a:spcBef>
                <a:spcPts val="0"/>
              </a:spcBef>
              <a:spcAft>
                <a:spcPts val="0"/>
              </a:spcAft>
              <a:defRPr sz="1200">
                <a:solidFill>
                  <a:schemeClr val="tx1"/>
                </a:solidFill>
                <a:latin typeface="+mn-lt"/>
                <a:cs typeface="+mn-cs"/>
              </a:defRPr>
            </a:lvl1pPr>
          </a:lstStyle>
          <a:p>
            <a:pPr defTabSz="914387">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9" tIns="45502" rIns="91009" bIns="45502" rtlCol="0" anchor="ctr"/>
          <a:lstStyle>
            <a:lvl1pPr algn="r" fontAlgn="auto">
              <a:spcBef>
                <a:spcPts val="0"/>
              </a:spcBef>
              <a:spcAft>
                <a:spcPts val="0"/>
              </a:spcAft>
              <a:defRPr sz="1200">
                <a:solidFill>
                  <a:schemeClr val="tx1"/>
                </a:solidFill>
                <a:latin typeface="+mn-lt"/>
                <a:cs typeface="+mn-cs"/>
              </a:defRPr>
            </a:lvl1pPr>
          </a:lstStyle>
          <a:p>
            <a:pPr defTabSz="914387">
              <a:defRPr/>
            </a:pPr>
            <a:fld id="{FF16F97C-866D-4F85-A1F6-DDF39F62CB6A}" type="slidenum">
              <a:rPr lang="en-CA" smtClean="0">
                <a:solidFill>
                  <a:prstClr val="black">
                    <a:tint val="75000"/>
                  </a:prstClr>
                </a:solidFill>
              </a:rPr>
              <a:pPr defTabSz="914387">
                <a:defRPr/>
              </a:pPr>
              <a:t>‹#›</a:t>
            </a:fld>
            <a:endParaRPr lang="en-CA">
              <a:solidFill>
                <a:prstClr val="black">
                  <a:tint val="75000"/>
                </a:prstClr>
              </a:solidFill>
            </a:endParaRPr>
          </a:p>
        </p:txBody>
      </p:sp>
    </p:spTree>
    <p:extLst>
      <p:ext uri="{BB962C8B-B14F-4D97-AF65-F5344CB8AC3E}">
        <p14:creationId xmlns:p14="http://schemas.microsoft.com/office/powerpoint/2010/main" val="4043746368"/>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5022" algn="ctr" rtl="0" eaLnBrk="1" fontAlgn="base" hangingPunct="1">
        <a:spcBef>
          <a:spcPct val="0"/>
        </a:spcBef>
        <a:spcAft>
          <a:spcPct val="0"/>
        </a:spcAft>
        <a:defRPr sz="4400">
          <a:solidFill>
            <a:schemeClr val="tx1"/>
          </a:solidFill>
          <a:latin typeface="Frutiger 95 Ultra Black" pitchFamily="50" charset="0"/>
        </a:defRPr>
      </a:lvl6pPr>
      <a:lvl7pPr marL="910046" algn="ctr" rtl="0" eaLnBrk="1" fontAlgn="base" hangingPunct="1">
        <a:spcBef>
          <a:spcPct val="0"/>
        </a:spcBef>
        <a:spcAft>
          <a:spcPct val="0"/>
        </a:spcAft>
        <a:defRPr sz="4400">
          <a:solidFill>
            <a:schemeClr val="tx1"/>
          </a:solidFill>
          <a:latin typeface="Frutiger 95 Ultra Black" pitchFamily="50" charset="0"/>
        </a:defRPr>
      </a:lvl7pPr>
      <a:lvl8pPr marL="1365068" algn="ctr" rtl="0" eaLnBrk="1" fontAlgn="base" hangingPunct="1">
        <a:spcBef>
          <a:spcPct val="0"/>
        </a:spcBef>
        <a:spcAft>
          <a:spcPct val="0"/>
        </a:spcAft>
        <a:defRPr sz="4400">
          <a:solidFill>
            <a:schemeClr val="tx1"/>
          </a:solidFill>
          <a:latin typeface="Frutiger 95 Ultra Black" pitchFamily="50" charset="0"/>
        </a:defRPr>
      </a:lvl8pPr>
      <a:lvl9pPr marL="1820091"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67" indent="-341267"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412" indent="-284389"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557" indent="-227511"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579" indent="-227511"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604" indent="-227511"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628" indent="-227511" algn="l" defTabSz="91004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647" indent="-227511" algn="l" defTabSz="91004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669" indent="-227511" algn="l" defTabSz="91004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693" indent="-227511" algn="l" defTabSz="9100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0046" rtl="0" eaLnBrk="1" latinLnBrk="0" hangingPunct="1">
        <a:defRPr sz="1800" kern="1200">
          <a:solidFill>
            <a:schemeClr val="tx1"/>
          </a:solidFill>
          <a:latin typeface="+mn-lt"/>
          <a:ea typeface="+mn-ea"/>
          <a:cs typeface="+mn-cs"/>
        </a:defRPr>
      </a:lvl1pPr>
      <a:lvl2pPr marL="455022" algn="l" defTabSz="910046" rtl="0" eaLnBrk="1" latinLnBrk="0" hangingPunct="1">
        <a:defRPr sz="1800" kern="1200">
          <a:solidFill>
            <a:schemeClr val="tx1"/>
          </a:solidFill>
          <a:latin typeface="+mn-lt"/>
          <a:ea typeface="+mn-ea"/>
          <a:cs typeface="+mn-cs"/>
        </a:defRPr>
      </a:lvl2pPr>
      <a:lvl3pPr marL="910046" algn="l" defTabSz="910046" rtl="0" eaLnBrk="1" latinLnBrk="0" hangingPunct="1">
        <a:defRPr sz="1800" kern="1200">
          <a:solidFill>
            <a:schemeClr val="tx1"/>
          </a:solidFill>
          <a:latin typeface="+mn-lt"/>
          <a:ea typeface="+mn-ea"/>
          <a:cs typeface="+mn-cs"/>
        </a:defRPr>
      </a:lvl3pPr>
      <a:lvl4pPr marL="1365068" algn="l" defTabSz="910046" rtl="0" eaLnBrk="1" latinLnBrk="0" hangingPunct="1">
        <a:defRPr sz="1800" kern="1200">
          <a:solidFill>
            <a:schemeClr val="tx1"/>
          </a:solidFill>
          <a:latin typeface="+mn-lt"/>
          <a:ea typeface="+mn-ea"/>
          <a:cs typeface="+mn-cs"/>
        </a:defRPr>
      </a:lvl4pPr>
      <a:lvl5pPr marL="1820091" algn="l" defTabSz="910046" rtl="0" eaLnBrk="1" latinLnBrk="0" hangingPunct="1">
        <a:defRPr sz="1800" kern="1200">
          <a:solidFill>
            <a:schemeClr val="tx1"/>
          </a:solidFill>
          <a:latin typeface="+mn-lt"/>
          <a:ea typeface="+mn-ea"/>
          <a:cs typeface="+mn-cs"/>
        </a:defRPr>
      </a:lvl5pPr>
      <a:lvl6pPr marL="2275113" algn="l" defTabSz="910046" rtl="0" eaLnBrk="1" latinLnBrk="0" hangingPunct="1">
        <a:defRPr sz="1800" kern="1200">
          <a:solidFill>
            <a:schemeClr val="tx1"/>
          </a:solidFill>
          <a:latin typeface="+mn-lt"/>
          <a:ea typeface="+mn-ea"/>
          <a:cs typeface="+mn-cs"/>
        </a:defRPr>
      </a:lvl6pPr>
      <a:lvl7pPr marL="2730138" algn="l" defTabSz="910046" rtl="0" eaLnBrk="1" latinLnBrk="0" hangingPunct="1">
        <a:defRPr sz="1800" kern="1200">
          <a:solidFill>
            <a:schemeClr val="tx1"/>
          </a:solidFill>
          <a:latin typeface="+mn-lt"/>
          <a:ea typeface="+mn-ea"/>
          <a:cs typeface="+mn-cs"/>
        </a:defRPr>
      </a:lvl7pPr>
      <a:lvl8pPr marL="3185160" algn="l" defTabSz="910046" rtl="0" eaLnBrk="1" latinLnBrk="0" hangingPunct="1">
        <a:defRPr sz="1800" kern="1200">
          <a:solidFill>
            <a:schemeClr val="tx1"/>
          </a:solidFill>
          <a:latin typeface="+mn-lt"/>
          <a:ea typeface="+mn-ea"/>
          <a:cs typeface="+mn-cs"/>
        </a:defRPr>
      </a:lvl8pPr>
      <a:lvl9pPr marL="3640181" algn="l" defTabSz="910046"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50"/>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defTabSz="914387">
              <a:defRPr/>
            </a:pPr>
            <a:fld id="{075DDAD1-5215-4AB9-8143-67E64474884A}" type="datetime1">
              <a:rPr lang="en-US" smtClean="0">
                <a:solidFill>
                  <a:prstClr val="black">
                    <a:tint val="75000"/>
                  </a:prstClr>
                </a:solidFill>
              </a:rPr>
              <a:pPr defTabSz="914387">
                <a:defRPr/>
              </a:pPr>
              <a:t>7/14/2020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50"/>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defTabSz="914387">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50"/>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defTabSz="914387">
              <a:defRPr/>
            </a:pPr>
            <a:fld id="{FF16F97C-866D-4F85-A1F6-DDF39F62CB6A}" type="slidenum">
              <a:rPr lang="en-CA" smtClean="0">
                <a:solidFill>
                  <a:prstClr val="black">
                    <a:tint val="75000"/>
                  </a:prstClr>
                </a:solidFill>
              </a:rPr>
              <a:pPr defTabSz="914387">
                <a:defRPr/>
              </a:pPr>
              <a:t>‹#›</a:t>
            </a:fld>
            <a:endParaRPr lang="en-CA">
              <a:solidFill>
                <a:prstClr val="black">
                  <a:tint val="75000"/>
                </a:prstClr>
              </a:solidFill>
            </a:endParaRPr>
          </a:p>
        </p:txBody>
      </p:sp>
    </p:spTree>
    <p:extLst>
      <p:ext uri="{BB962C8B-B14F-4D97-AF65-F5344CB8AC3E}">
        <p14:creationId xmlns:p14="http://schemas.microsoft.com/office/powerpoint/2010/main" val="3072352368"/>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69" algn="ctr" rtl="0" eaLnBrk="1" fontAlgn="base" hangingPunct="1">
        <a:spcBef>
          <a:spcPct val="0"/>
        </a:spcBef>
        <a:spcAft>
          <a:spcPct val="0"/>
        </a:spcAft>
        <a:defRPr sz="4400">
          <a:solidFill>
            <a:schemeClr val="tx1"/>
          </a:solidFill>
          <a:latin typeface="Frutiger 95 Ultra Black" pitchFamily="50" charset="0"/>
        </a:defRPr>
      </a:lvl6pPr>
      <a:lvl7pPr marL="909944" algn="ctr" rtl="0" eaLnBrk="1" fontAlgn="base" hangingPunct="1">
        <a:spcBef>
          <a:spcPct val="0"/>
        </a:spcBef>
        <a:spcAft>
          <a:spcPct val="0"/>
        </a:spcAft>
        <a:defRPr sz="4400">
          <a:solidFill>
            <a:schemeClr val="tx1"/>
          </a:solidFill>
          <a:latin typeface="Frutiger 95 Ultra Black" pitchFamily="50" charset="0"/>
        </a:defRPr>
      </a:lvl7pPr>
      <a:lvl8pPr marL="1364914" algn="ctr" rtl="0" eaLnBrk="1" fontAlgn="base" hangingPunct="1">
        <a:spcBef>
          <a:spcPct val="0"/>
        </a:spcBef>
        <a:spcAft>
          <a:spcPct val="0"/>
        </a:spcAft>
        <a:defRPr sz="4400">
          <a:solidFill>
            <a:schemeClr val="tx1"/>
          </a:solidFill>
          <a:latin typeface="Frutiger 95 Ultra Black" pitchFamily="50" charset="0"/>
        </a:defRPr>
      </a:lvl8pPr>
      <a:lvl9pPr marL="1819885"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0" indent="-34123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28" indent="-284357"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30" indent="-227485"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398" indent="-227485"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373" indent="-227485"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47" indent="-227485" algn="l" defTabSz="9099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13" indent="-227485" algn="l" defTabSz="9099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288" indent="-227485" algn="l" defTabSz="9099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259" indent="-227485" algn="l" defTabSz="90994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44" rtl="0" eaLnBrk="1" latinLnBrk="0" hangingPunct="1">
        <a:defRPr sz="1800" kern="1200">
          <a:solidFill>
            <a:schemeClr val="tx1"/>
          </a:solidFill>
          <a:latin typeface="+mn-lt"/>
          <a:ea typeface="+mn-ea"/>
          <a:cs typeface="+mn-cs"/>
        </a:defRPr>
      </a:lvl1pPr>
      <a:lvl2pPr marL="454969" algn="l" defTabSz="909944" rtl="0" eaLnBrk="1" latinLnBrk="0" hangingPunct="1">
        <a:defRPr sz="1800" kern="1200">
          <a:solidFill>
            <a:schemeClr val="tx1"/>
          </a:solidFill>
          <a:latin typeface="+mn-lt"/>
          <a:ea typeface="+mn-ea"/>
          <a:cs typeface="+mn-cs"/>
        </a:defRPr>
      </a:lvl2pPr>
      <a:lvl3pPr marL="909944" algn="l" defTabSz="909944" rtl="0" eaLnBrk="1" latinLnBrk="0" hangingPunct="1">
        <a:defRPr sz="1800" kern="1200">
          <a:solidFill>
            <a:schemeClr val="tx1"/>
          </a:solidFill>
          <a:latin typeface="+mn-lt"/>
          <a:ea typeface="+mn-ea"/>
          <a:cs typeface="+mn-cs"/>
        </a:defRPr>
      </a:lvl3pPr>
      <a:lvl4pPr marL="1364914" algn="l" defTabSz="909944" rtl="0" eaLnBrk="1" latinLnBrk="0" hangingPunct="1">
        <a:defRPr sz="1800" kern="1200">
          <a:solidFill>
            <a:schemeClr val="tx1"/>
          </a:solidFill>
          <a:latin typeface="+mn-lt"/>
          <a:ea typeface="+mn-ea"/>
          <a:cs typeface="+mn-cs"/>
        </a:defRPr>
      </a:lvl4pPr>
      <a:lvl5pPr marL="1819885" algn="l" defTabSz="909944" rtl="0" eaLnBrk="1" latinLnBrk="0" hangingPunct="1">
        <a:defRPr sz="1800" kern="1200">
          <a:solidFill>
            <a:schemeClr val="tx1"/>
          </a:solidFill>
          <a:latin typeface="+mn-lt"/>
          <a:ea typeface="+mn-ea"/>
          <a:cs typeface="+mn-cs"/>
        </a:defRPr>
      </a:lvl5pPr>
      <a:lvl6pPr marL="2274858" algn="l" defTabSz="909944" rtl="0" eaLnBrk="1" latinLnBrk="0" hangingPunct="1">
        <a:defRPr sz="1800" kern="1200">
          <a:solidFill>
            <a:schemeClr val="tx1"/>
          </a:solidFill>
          <a:latin typeface="+mn-lt"/>
          <a:ea typeface="+mn-ea"/>
          <a:cs typeface="+mn-cs"/>
        </a:defRPr>
      </a:lvl6pPr>
      <a:lvl7pPr marL="2729830" algn="l" defTabSz="909944" rtl="0" eaLnBrk="1" latinLnBrk="0" hangingPunct="1">
        <a:defRPr sz="1800" kern="1200">
          <a:solidFill>
            <a:schemeClr val="tx1"/>
          </a:solidFill>
          <a:latin typeface="+mn-lt"/>
          <a:ea typeface="+mn-ea"/>
          <a:cs typeface="+mn-cs"/>
        </a:defRPr>
      </a:lvl7pPr>
      <a:lvl8pPr marL="3184803" algn="l" defTabSz="909944" rtl="0" eaLnBrk="1" latinLnBrk="0" hangingPunct="1">
        <a:defRPr sz="1800" kern="1200">
          <a:solidFill>
            <a:schemeClr val="tx1"/>
          </a:solidFill>
          <a:latin typeface="+mn-lt"/>
          <a:ea typeface="+mn-ea"/>
          <a:cs typeface="+mn-cs"/>
        </a:defRPr>
      </a:lvl8pPr>
      <a:lvl9pPr marL="3639774" algn="l" defTabSz="909944"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1 Başlık Yer Tutucusu"/>
          <p:cNvSpPr>
            <a:spLocks noGrp="1"/>
          </p:cNvSpPr>
          <p:nvPr>
            <p:ph type="title"/>
          </p:nvPr>
        </p:nvSpPr>
        <p:spPr bwMode="auto">
          <a:xfrm>
            <a:off x="607378" y="273664"/>
            <a:ext cx="10932795" cy="11387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051" name="2 Metin Yer Tutucusu"/>
          <p:cNvSpPr>
            <a:spLocks noGrp="1"/>
          </p:cNvSpPr>
          <p:nvPr>
            <p:ph type="body" idx="1"/>
          </p:nvPr>
        </p:nvSpPr>
        <p:spPr bwMode="auto">
          <a:xfrm>
            <a:off x="607378" y="1594320"/>
            <a:ext cx="10932795" cy="450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607378" y="6332860"/>
            <a:ext cx="2834428" cy="363773"/>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558A8F8D-554C-4849-9351-0874CCB0AB7F}" type="datetime1">
              <a:rPr lang="tr-TR" smtClean="0"/>
              <a:pPr>
                <a:defRPr/>
              </a:pPr>
              <a:t>14.07.2020</a:t>
            </a:fld>
            <a:endParaRPr lang="tr-TR"/>
          </a:p>
        </p:txBody>
      </p:sp>
      <p:sp>
        <p:nvSpPr>
          <p:cNvPr id="5" name="4 Altbilgi Yer Tutucusu"/>
          <p:cNvSpPr>
            <a:spLocks noGrp="1"/>
          </p:cNvSpPr>
          <p:nvPr>
            <p:ph type="ftr" sz="quarter" idx="3"/>
          </p:nvPr>
        </p:nvSpPr>
        <p:spPr>
          <a:xfrm>
            <a:off x="4150413" y="6332860"/>
            <a:ext cx="3846724" cy="363773"/>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8705744" y="6332860"/>
            <a:ext cx="2834428" cy="363773"/>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10B5202A-285A-43ED-92E5-6F0DDFE8521D}" type="slidenum">
              <a:rPr lang="tr-TR" smtClean="0"/>
              <a:pPr>
                <a:defRPr/>
              </a:pPr>
              <a:t>‹#›</a:t>
            </a:fld>
            <a:endParaRPr lang="tr-TR"/>
          </a:p>
        </p:txBody>
      </p:sp>
    </p:spTree>
    <p:extLst>
      <p:ext uri="{BB962C8B-B14F-4D97-AF65-F5344CB8AC3E}">
        <p14:creationId xmlns:p14="http://schemas.microsoft.com/office/powerpoint/2010/main" val="3981643343"/>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16" r:id="rId12"/>
  </p:sldLayoutIdLst>
  <p:transition spd="slow">
    <p:push dir="u"/>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7378" y="273621"/>
            <a:ext cx="10932795" cy="1138767"/>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607378" y="1594274"/>
            <a:ext cx="10932795"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07378" y="6332809"/>
            <a:ext cx="2834428" cy="363773"/>
          </a:xfrm>
          <a:prstGeom prst="rect">
            <a:avLst/>
          </a:prstGeom>
        </p:spPr>
        <p:txBody>
          <a:bodyPr vert="horz" lIns="91440" tIns="45720" rIns="91440" bIns="45720" rtlCol="0" anchor="ctr"/>
          <a:lstStyle>
            <a:lvl1pPr algn="l">
              <a:defRPr sz="1435">
                <a:solidFill>
                  <a:schemeClr val="tx1"/>
                </a:solidFill>
              </a:defRPr>
            </a:lvl1pPr>
          </a:lstStyle>
          <a:p>
            <a:pPr defTabSz="1093257" fontAlgn="auto">
              <a:spcBef>
                <a:spcPts val="0"/>
              </a:spcBef>
              <a:spcAft>
                <a:spcPts val="0"/>
              </a:spcAft>
            </a:pPr>
            <a:endParaRPr lang="tr-TR" dirty="0">
              <a:solidFill>
                <a:prstClr val="black"/>
              </a:solidFill>
              <a:latin typeface="Frutiger 45 Light"/>
              <a:ea typeface="+mn-ea"/>
            </a:endParaRPr>
          </a:p>
        </p:txBody>
      </p:sp>
      <p:sp>
        <p:nvSpPr>
          <p:cNvPr id="5" name="Altbilgi Yer Tutucusu 4"/>
          <p:cNvSpPr>
            <a:spLocks noGrp="1"/>
          </p:cNvSpPr>
          <p:nvPr>
            <p:ph type="ftr" sz="quarter" idx="3"/>
          </p:nvPr>
        </p:nvSpPr>
        <p:spPr>
          <a:xfrm>
            <a:off x="4150413" y="6332809"/>
            <a:ext cx="3846724" cy="363773"/>
          </a:xfrm>
          <a:prstGeom prst="rect">
            <a:avLst/>
          </a:prstGeom>
        </p:spPr>
        <p:txBody>
          <a:bodyPr vert="horz" lIns="91440" tIns="45720" rIns="91440" bIns="45720" rtlCol="0" anchor="ctr"/>
          <a:lstStyle>
            <a:lvl1pPr algn="ctr">
              <a:defRPr sz="1435">
                <a:solidFill>
                  <a:schemeClr val="tx1"/>
                </a:solidFill>
              </a:defRPr>
            </a:lvl1pPr>
          </a:lstStyle>
          <a:p>
            <a:pPr defTabSz="1093257" fontAlgn="auto">
              <a:spcBef>
                <a:spcPts val="0"/>
              </a:spcBef>
              <a:spcAft>
                <a:spcPts val="0"/>
              </a:spcAft>
            </a:pPr>
            <a:endParaRPr lang="tr-TR">
              <a:solidFill>
                <a:prstClr val="black"/>
              </a:solidFill>
              <a:latin typeface="Frutiger 45 Light"/>
              <a:ea typeface="+mn-ea"/>
            </a:endParaRPr>
          </a:p>
        </p:txBody>
      </p:sp>
      <p:sp>
        <p:nvSpPr>
          <p:cNvPr id="6" name="Slayt Numarası Yer Tutucusu 5"/>
          <p:cNvSpPr>
            <a:spLocks noGrp="1"/>
          </p:cNvSpPr>
          <p:nvPr>
            <p:ph type="sldNum" sz="quarter" idx="4"/>
          </p:nvPr>
        </p:nvSpPr>
        <p:spPr>
          <a:xfrm>
            <a:off x="8705744" y="6332809"/>
            <a:ext cx="2834428" cy="363773"/>
          </a:xfrm>
          <a:prstGeom prst="rect">
            <a:avLst/>
          </a:prstGeom>
        </p:spPr>
        <p:txBody>
          <a:bodyPr vert="horz" lIns="91440" tIns="45720" rIns="91440" bIns="45720" rtlCol="0" anchor="ctr"/>
          <a:lstStyle>
            <a:lvl1pPr algn="r">
              <a:defRPr sz="1435">
                <a:solidFill>
                  <a:schemeClr val="tx1"/>
                </a:solidFill>
              </a:defRPr>
            </a:lvl1pPr>
          </a:lstStyle>
          <a:p>
            <a:pPr defTabSz="1093257" fontAlgn="auto">
              <a:spcBef>
                <a:spcPts val="0"/>
              </a:spcBef>
              <a:spcAft>
                <a:spcPts val="0"/>
              </a:spcAft>
            </a:pPr>
            <a:fld id="{7C1868C5-B491-42BF-9F5C-46095BC3F40A}" type="slidenum">
              <a:rPr lang="tr-TR" smtClean="0">
                <a:solidFill>
                  <a:prstClr val="black"/>
                </a:solidFill>
                <a:latin typeface="Frutiger 45 Light"/>
                <a:ea typeface="+mn-ea"/>
              </a:rPr>
              <a:pPr defTabSz="1093257" fontAlgn="auto">
                <a:spcBef>
                  <a:spcPts val="0"/>
                </a:spcBef>
                <a:spcAft>
                  <a:spcPts val="0"/>
                </a:spcAft>
              </a:pPr>
              <a:t>‹#›</a:t>
            </a:fld>
            <a:endParaRPr lang="tr-TR">
              <a:solidFill>
                <a:prstClr val="black"/>
              </a:solidFill>
              <a:latin typeface="Frutiger 45 Light"/>
              <a:ea typeface="+mn-ea"/>
            </a:endParaRPr>
          </a:p>
        </p:txBody>
      </p:sp>
    </p:spTree>
    <p:extLst>
      <p:ext uri="{BB962C8B-B14F-4D97-AF65-F5344CB8AC3E}">
        <p14:creationId xmlns:p14="http://schemas.microsoft.com/office/powerpoint/2010/main" val="959481928"/>
      </p:ext>
    </p:extLst>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Lst>
  <p:transition spd="slow">
    <p:push dir="u"/>
  </p:transition>
  <p:timing>
    <p:tnLst>
      <p:par>
        <p:cTn id="1" dur="indefinite" restart="never" nodeType="tmRoot"/>
      </p:par>
    </p:tnLst>
  </p:timing>
  <p:hf hdr="0" ftr="0" dt="0"/>
  <p:txStyles>
    <p:titleStyle>
      <a:lvl1pPr algn="ctr" defTabSz="1093257" rtl="0" eaLnBrk="1" latinLnBrk="0" hangingPunct="1">
        <a:spcBef>
          <a:spcPct val="0"/>
        </a:spcBef>
        <a:buNone/>
        <a:defRPr sz="5261" kern="1200">
          <a:solidFill>
            <a:schemeClr val="tx1"/>
          </a:solidFill>
          <a:latin typeface="+mj-lt"/>
          <a:ea typeface="+mj-ea"/>
          <a:cs typeface="+mj-cs"/>
        </a:defRPr>
      </a:lvl1pPr>
    </p:titleStyle>
    <p:bodyStyle>
      <a:lvl1pPr marL="409971" indent="-409971" algn="l" defTabSz="1093257" rtl="0" eaLnBrk="1" latinLnBrk="0" hangingPunct="1">
        <a:spcBef>
          <a:spcPct val="20000"/>
        </a:spcBef>
        <a:buFont typeface="Arial" pitchFamily="34" charset="0"/>
        <a:buChar char="•"/>
        <a:defRPr sz="3826" kern="1200">
          <a:solidFill>
            <a:schemeClr val="tx1"/>
          </a:solidFill>
          <a:latin typeface="+mn-lt"/>
          <a:ea typeface="+mn-ea"/>
          <a:cs typeface="+mn-cs"/>
        </a:defRPr>
      </a:lvl1pPr>
      <a:lvl2pPr marL="888271" indent="-341643" algn="l" defTabSz="1093257" rtl="0" eaLnBrk="1" latinLnBrk="0" hangingPunct="1">
        <a:spcBef>
          <a:spcPct val="20000"/>
        </a:spcBef>
        <a:buFont typeface="Arial" pitchFamily="34" charset="0"/>
        <a:buChar char="–"/>
        <a:defRPr sz="3348" kern="1200">
          <a:solidFill>
            <a:schemeClr val="tx1"/>
          </a:solidFill>
          <a:latin typeface="+mn-lt"/>
          <a:ea typeface="+mn-ea"/>
          <a:cs typeface="+mn-cs"/>
        </a:defRPr>
      </a:lvl2pPr>
      <a:lvl3pPr marL="1366571" indent="-273314" algn="l" defTabSz="1093257" rtl="0" eaLnBrk="1" latinLnBrk="0" hangingPunct="1">
        <a:spcBef>
          <a:spcPct val="20000"/>
        </a:spcBef>
        <a:buFont typeface="Arial" pitchFamily="34" charset="0"/>
        <a:buChar char="•"/>
        <a:defRPr sz="2869" kern="1200">
          <a:solidFill>
            <a:schemeClr val="tx1"/>
          </a:solidFill>
          <a:latin typeface="+mn-lt"/>
          <a:ea typeface="+mn-ea"/>
          <a:cs typeface="+mn-cs"/>
        </a:defRPr>
      </a:lvl3pPr>
      <a:lvl4pPr marL="1913199" indent="-273314" algn="l" defTabSz="1093257" rtl="0" eaLnBrk="1" latinLnBrk="0" hangingPunct="1">
        <a:spcBef>
          <a:spcPct val="20000"/>
        </a:spcBef>
        <a:buFont typeface="Arial" pitchFamily="34" charset="0"/>
        <a:buChar char="–"/>
        <a:defRPr sz="2391" kern="1200">
          <a:solidFill>
            <a:schemeClr val="tx1"/>
          </a:solidFill>
          <a:latin typeface="+mn-lt"/>
          <a:ea typeface="+mn-ea"/>
          <a:cs typeface="+mn-cs"/>
        </a:defRPr>
      </a:lvl4pPr>
      <a:lvl5pPr marL="2459827" indent="-273314" algn="l" defTabSz="1093257" rtl="0" eaLnBrk="1" latinLnBrk="0" hangingPunct="1">
        <a:spcBef>
          <a:spcPct val="20000"/>
        </a:spcBef>
        <a:buFont typeface="Arial" pitchFamily="34" charset="0"/>
        <a:buChar char="»"/>
        <a:defRPr sz="2391" kern="1200">
          <a:solidFill>
            <a:schemeClr val="tx1"/>
          </a:solidFill>
          <a:latin typeface="+mn-lt"/>
          <a:ea typeface="+mn-ea"/>
          <a:cs typeface="+mn-cs"/>
        </a:defRPr>
      </a:lvl5pPr>
      <a:lvl6pPr marL="3006456" indent="-273314" algn="l" defTabSz="1093257" rtl="0" eaLnBrk="1" latinLnBrk="0" hangingPunct="1">
        <a:spcBef>
          <a:spcPct val="20000"/>
        </a:spcBef>
        <a:buFont typeface="Arial" pitchFamily="34" charset="0"/>
        <a:buChar char="•"/>
        <a:defRPr sz="2391" kern="1200">
          <a:solidFill>
            <a:schemeClr val="tx1"/>
          </a:solidFill>
          <a:latin typeface="+mn-lt"/>
          <a:ea typeface="+mn-ea"/>
          <a:cs typeface="+mn-cs"/>
        </a:defRPr>
      </a:lvl6pPr>
      <a:lvl7pPr marL="3553084" indent="-273314" algn="l" defTabSz="1093257" rtl="0" eaLnBrk="1" latinLnBrk="0" hangingPunct="1">
        <a:spcBef>
          <a:spcPct val="20000"/>
        </a:spcBef>
        <a:buFont typeface="Arial" pitchFamily="34" charset="0"/>
        <a:buChar char="•"/>
        <a:defRPr sz="2391" kern="1200">
          <a:solidFill>
            <a:schemeClr val="tx1"/>
          </a:solidFill>
          <a:latin typeface="+mn-lt"/>
          <a:ea typeface="+mn-ea"/>
          <a:cs typeface="+mn-cs"/>
        </a:defRPr>
      </a:lvl7pPr>
      <a:lvl8pPr marL="4099712" indent="-273314" algn="l" defTabSz="1093257" rtl="0" eaLnBrk="1" latinLnBrk="0" hangingPunct="1">
        <a:spcBef>
          <a:spcPct val="20000"/>
        </a:spcBef>
        <a:buFont typeface="Arial" pitchFamily="34" charset="0"/>
        <a:buChar char="•"/>
        <a:defRPr sz="2391" kern="1200">
          <a:solidFill>
            <a:schemeClr val="tx1"/>
          </a:solidFill>
          <a:latin typeface="+mn-lt"/>
          <a:ea typeface="+mn-ea"/>
          <a:cs typeface="+mn-cs"/>
        </a:defRPr>
      </a:lvl8pPr>
      <a:lvl9pPr marL="4646341" indent="-273314" algn="l" defTabSz="1093257" rtl="0" eaLnBrk="1" latinLnBrk="0" hangingPunct="1">
        <a:spcBef>
          <a:spcPct val="20000"/>
        </a:spcBef>
        <a:buFont typeface="Arial" pitchFamily="34" charset="0"/>
        <a:buChar char="•"/>
        <a:defRPr sz="2391" kern="1200">
          <a:solidFill>
            <a:schemeClr val="tx1"/>
          </a:solidFill>
          <a:latin typeface="+mn-lt"/>
          <a:ea typeface="+mn-ea"/>
          <a:cs typeface="+mn-cs"/>
        </a:defRPr>
      </a:lvl9pPr>
    </p:bodyStyle>
    <p:otherStyle>
      <a:defPPr>
        <a:defRPr lang="tr-TR"/>
      </a:defPPr>
      <a:lvl1pPr marL="0" algn="l" defTabSz="1093257" rtl="0" eaLnBrk="1" latinLnBrk="0" hangingPunct="1">
        <a:defRPr sz="2152" kern="1200">
          <a:solidFill>
            <a:schemeClr val="tx1"/>
          </a:solidFill>
          <a:latin typeface="+mn-lt"/>
          <a:ea typeface="+mn-ea"/>
          <a:cs typeface="+mn-cs"/>
        </a:defRPr>
      </a:lvl1pPr>
      <a:lvl2pPr marL="546628" algn="l" defTabSz="1093257" rtl="0" eaLnBrk="1" latinLnBrk="0" hangingPunct="1">
        <a:defRPr sz="2152" kern="1200">
          <a:solidFill>
            <a:schemeClr val="tx1"/>
          </a:solidFill>
          <a:latin typeface="+mn-lt"/>
          <a:ea typeface="+mn-ea"/>
          <a:cs typeface="+mn-cs"/>
        </a:defRPr>
      </a:lvl2pPr>
      <a:lvl3pPr marL="1093257" algn="l" defTabSz="1093257" rtl="0" eaLnBrk="1" latinLnBrk="0" hangingPunct="1">
        <a:defRPr sz="2152" kern="1200">
          <a:solidFill>
            <a:schemeClr val="tx1"/>
          </a:solidFill>
          <a:latin typeface="+mn-lt"/>
          <a:ea typeface="+mn-ea"/>
          <a:cs typeface="+mn-cs"/>
        </a:defRPr>
      </a:lvl3pPr>
      <a:lvl4pPr marL="1639885" algn="l" defTabSz="1093257" rtl="0" eaLnBrk="1" latinLnBrk="0" hangingPunct="1">
        <a:defRPr sz="2152" kern="1200">
          <a:solidFill>
            <a:schemeClr val="tx1"/>
          </a:solidFill>
          <a:latin typeface="+mn-lt"/>
          <a:ea typeface="+mn-ea"/>
          <a:cs typeface="+mn-cs"/>
        </a:defRPr>
      </a:lvl4pPr>
      <a:lvl5pPr marL="2186513" algn="l" defTabSz="1093257" rtl="0" eaLnBrk="1" latinLnBrk="0" hangingPunct="1">
        <a:defRPr sz="2152" kern="1200">
          <a:solidFill>
            <a:schemeClr val="tx1"/>
          </a:solidFill>
          <a:latin typeface="+mn-lt"/>
          <a:ea typeface="+mn-ea"/>
          <a:cs typeface="+mn-cs"/>
        </a:defRPr>
      </a:lvl5pPr>
      <a:lvl6pPr marL="2733142" algn="l" defTabSz="1093257" rtl="0" eaLnBrk="1" latinLnBrk="0" hangingPunct="1">
        <a:defRPr sz="2152" kern="1200">
          <a:solidFill>
            <a:schemeClr val="tx1"/>
          </a:solidFill>
          <a:latin typeface="+mn-lt"/>
          <a:ea typeface="+mn-ea"/>
          <a:cs typeface="+mn-cs"/>
        </a:defRPr>
      </a:lvl6pPr>
      <a:lvl7pPr marL="3279770" algn="l" defTabSz="1093257" rtl="0" eaLnBrk="1" latinLnBrk="0" hangingPunct="1">
        <a:defRPr sz="2152" kern="1200">
          <a:solidFill>
            <a:schemeClr val="tx1"/>
          </a:solidFill>
          <a:latin typeface="+mn-lt"/>
          <a:ea typeface="+mn-ea"/>
          <a:cs typeface="+mn-cs"/>
        </a:defRPr>
      </a:lvl7pPr>
      <a:lvl8pPr marL="3826398" algn="l" defTabSz="1093257" rtl="0" eaLnBrk="1" latinLnBrk="0" hangingPunct="1">
        <a:defRPr sz="2152" kern="1200">
          <a:solidFill>
            <a:schemeClr val="tx1"/>
          </a:solidFill>
          <a:latin typeface="+mn-lt"/>
          <a:ea typeface="+mn-ea"/>
          <a:cs typeface="+mn-cs"/>
        </a:defRPr>
      </a:lvl8pPr>
      <a:lvl9pPr marL="4373027" algn="l" defTabSz="1093257" rtl="0" eaLnBrk="1" latinLnBrk="0" hangingPunct="1">
        <a:defRPr sz="2152"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607378" y="273663"/>
            <a:ext cx="10932795" cy="11387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027" name="2 Metin Yer Tutucusu"/>
          <p:cNvSpPr>
            <a:spLocks noGrp="1"/>
          </p:cNvSpPr>
          <p:nvPr>
            <p:ph type="body" idx="1"/>
          </p:nvPr>
        </p:nvSpPr>
        <p:spPr bwMode="auto">
          <a:xfrm>
            <a:off x="607378" y="1594320"/>
            <a:ext cx="10932795" cy="450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07378" y="6332875"/>
            <a:ext cx="2834428" cy="363773"/>
          </a:xfrm>
          <a:prstGeom prst="rect">
            <a:avLst/>
          </a:prstGeom>
        </p:spPr>
        <p:txBody>
          <a:bodyPr vert="horz" lIns="91440" tIns="45720" rIns="91440" bIns="45720" rtlCol="0" anchor="ctr"/>
          <a:lstStyle>
            <a:lvl1pPr algn="l" fontAlgn="auto">
              <a:spcBef>
                <a:spcPts val="0"/>
              </a:spcBef>
              <a:spcAft>
                <a:spcPts val="0"/>
              </a:spcAft>
              <a:defRPr sz="1196">
                <a:solidFill>
                  <a:prstClr val="black">
                    <a:tint val="75000"/>
                  </a:prstClr>
                </a:solidFill>
                <a:latin typeface="+mn-lt"/>
                <a:cs typeface="+mn-cs"/>
              </a:defRPr>
            </a:lvl1pPr>
          </a:lstStyle>
          <a:p>
            <a:pPr>
              <a:defRPr/>
            </a:pPr>
            <a:fld id="{415E0A03-97D6-461C-B067-244EC222A01C}" type="datetime1">
              <a:rPr lang="tr-TR" smtClean="0"/>
              <a:t>14.07.2020</a:t>
            </a:fld>
            <a:endParaRPr lang="tr-TR"/>
          </a:p>
        </p:txBody>
      </p:sp>
      <p:sp>
        <p:nvSpPr>
          <p:cNvPr id="5" name="4 Altbilgi Yer Tutucusu"/>
          <p:cNvSpPr>
            <a:spLocks noGrp="1"/>
          </p:cNvSpPr>
          <p:nvPr>
            <p:ph type="ftr" sz="quarter" idx="3"/>
          </p:nvPr>
        </p:nvSpPr>
        <p:spPr>
          <a:xfrm>
            <a:off x="4150413" y="6332875"/>
            <a:ext cx="3846724" cy="363773"/>
          </a:xfrm>
          <a:prstGeom prst="rect">
            <a:avLst/>
          </a:prstGeom>
        </p:spPr>
        <p:txBody>
          <a:bodyPr vert="horz" lIns="91440" tIns="45720" rIns="91440" bIns="45720" rtlCol="0" anchor="ctr"/>
          <a:lstStyle>
            <a:lvl1pPr algn="ctr" fontAlgn="auto">
              <a:spcBef>
                <a:spcPts val="0"/>
              </a:spcBef>
              <a:spcAft>
                <a:spcPts val="0"/>
              </a:spcAft>
              <a:defRPr sz="1196">
                <a:solidFill>
                  <a:prstClr val="black">
                    <a:tint val="75000"/>
                  </a:prstClr>
                </a:solidFill>
                <a:latin typeface="+mn-lt"/>
                <a:cs typeface="+mn-cs"/>
              </a:defRPr>
            </a:lvl1pPr>
          </a:lstStyle>
          <a:p>
            <a:pPr>
              <a:defRPr/>
            </a:pPr>
            <a:r>
              <a:rPr lang="tr-TR"/>
              <a:t>Hizmete Özel</a:t>
            </a:r>
          </a:p>
        </p:txBody>
      </p:sp>
      <p:sp>
        <p:nvSpPr>
          <p:cNvPr id="6" name="5 Slayt Numarası Yer Tutucusu"/>
          <p:cNvSpPr>
            <a:spLocks noGrp="1"/>
          </p:cNvSpPr>
          <p:nvPr>
            <p:ph type="sldNum" sz="quarter" idx="4"/>
          </p:nvPr>
        </p:nvSpPr>
        <p:spPr>
          <a:xfrm>
            <a:off x="8705744" y="6332875"/>
            <a:ext cx="2834428" cy="363773"/>
          </a:xfrm>
          <a:prstGeom prst="rect">
            <a:avLst/>
          </a:prstGeom>
        </p:spPr>
        <p:txBody>
          <a:bodyPr vert="horz" lIns="91440" tIns="45720" rIns="91440" bIns="45720" rtlCol="0" anchor="ctr"/>
          <a:lstStyle>
            <a:lvl1pPr algn="r" fontAlgn="auto">
              <a:spcBef>
                <a:spcPts val="0"/>
              </a:spcBef>
              <a:spcAft>
                <a:spcPts val="0"/>
              </a:spcAft>
              <a:defRPr sz="1196">
                <a:solidFill>
                  <a:prstClr val="black">
                    <a:tint val="75000"/>
                  </a:prstClr>
                </a:solidFill>
                <a:latin typeface="+mn-lt"/>
                <a:cs typeface="+mn-cs"/>
              </a:defRPr>
            </a:lvl1pPr>
          </a:lstStyle>
          <a:p>
            <a:pPr>
              <a:defRPr/>
            </a:pPr>
            <a:fld id="{5EB2B1B0-1608-4EB4-82D0-3FFD991AB210}" type="slidenum">
              <a:rPr lang="tr-TR"/>
              <a:pPr>
                <a:defRPr/>
              </a:pPr>
              <a:t>‹#›</a:t>
            </a:fld>
            <a:endParaRPr lang="tr-TR"/>
          </a:p>
        </p:txBody>
      </p:sp>
    </p:spTree>
    <p:extLst>
      <p:ext uri="{BB962C8B-B14F-4D97-AF65-F5344CB8AC3E}">
        <p14:creationId xmlns:p14="http://schemas.microsoft.com/office/powerpoint/2010/main" val="1151392726"/>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Lst>
  <p:hf hdr="0" ftr="0" dt="0"/>
  <p:txStyles>
    <p:titleStyle>
      <a:lvl1pPr algn="ctr" rtl="0" eaLnBrk="0" fontAlgn="base" hangingPunct="0">
        <a:spcBef>
          <a:spcPct val="0"/>
        </a:spcBef>
        <a:spcAft>
          <a:spcPct val="0"/>
        </a:spcAft>
        <a:defRPr sz="4384" kern="1200">
          <a:solidFill>
            <a:schemeClr val="tx1"/>
          </a:solidFill>
          <a:latin typeface="+mj-lt"/>
          <a:ea typeface="+mj-ea"/>
          <a:cs typeface="+mj-cs"/>
        </a:defRPr>
      </a:lvl1pPr>
      <a:lvl2pPr algn="ctr" rtl="0" eaLnBrk="0" fontAlgn="base" hangingPunct="0">
        <a:spcBef>
          <a:spcPct val="0"/>
        </a:spcBef>
        <a:spcAft>
          <a:spcPct val="0"/>
        </a:spcAft>
        <a:defRPr sz="4384">
          <a:solidFill>
            <a:schemeClr val="tx1"/>
          </a:solidFill>
          <a:latin typeface="Calibri" pitchFamily="34" charset="0"/>
        </a:defRPr>
      </a:lvl2pPr>
      <a:lvl3pPr algn="ctr" rtl="0" eaLnBrk="0" fontAlgn="base" hangingPunct="0">
        <a:spcBef>
          <a:spcPct val="0"/>
        </a:spcBef>
        <a:spcAft>
          <a:spcPct val="0"/>
        </a:spcAft>
        <a:defRPr sz="4384">
          <a:solidFill>
            <a:schemeClr val="tx1"/>
          </a:solidFill>
          <a:latin typeface="Calibri" pitchFamily="34" charset="0"/>
        </a:defRPr>
      </a:lvl3pPr>
      <a:lvl4pPr algn="ctr" rtl="0" eaLnBrk="0" fontAlgn="base" hangingPunct="0">
        <a:spcBef>
          <a:spcPct val="0"/>
        </a:spcBef>
        <a:spcAft>
          <a:spcPct val="0"/>
        </a:spcAft>
        <a:defRPr sz="4384">
          <a:solidFill>
            <a:schemeClr val="tx1"/>
          </a:solidFill>
          <a:latin typeface="Calibri" pitchFamily="34" charset="0"/>
        </a:defRPr>
      </a:lvl4pPr>
      <a:lvl5pPr algn="ctr" rtl="0" eaLnBrk="0" fontAlgn="base" hangingPunct="0">
        <a:spcBef>
          <a:spcPct val="0"/>
        </a:spcBef>
        <a:spcAft>
          <a:spcPct val="0"/>
        </a:spcAft>
        <a:defRPr sz="4384">
          <a:solidFill>
            <a:schemeClr val="tx1"/>
          </a:solidFill>
          <a:latin typeface="Calibri" pitchFamily="34" charset="0"/>
        </a:defRPr>
      </a:lvl5pPr>
      <a:lvl6pPr marL="455508" algn="ctr" rtl="0" fontAlgn="base">
        <a:spcBef>
          <a:spcPct val="0"/>
        </a:spcBef>
        <a:spcAft>
          <a:spcPct val="0"/>
        </a:spcAft>
        <a:defRPr sz="4384">
          <a:solidFill>
            <a:schemeClr val="tx1"/>
          </a:solidFill>
          <a:latin typeface="Calibri" pitchFamily="34" charset="0"/>
        </a:defRPr>
      </a:lvl6pPr>
      <a:lvl7pPr marL="911017" algn="ctr" rtl="0" fontAlgn="base">
        <a:spcBef>
          <a:spcPct val="0"/>
        </a:spcBef>
        <a:spcAft>
          <a:spcPct val="0"/>
        </a:spcAft>
        <a:defRPr sz="4384">
          <a:solidFill>
            <a:schemeClr val="tx1"/>
          </a:solidFill>
          <a:latin typeface="Calibri" pitchFamily="34" charset="0"/>
        </a:defRPr>
      </a:lvl7pPr>
      <a:lvl8pPr marL="1366525" algn="ctr" rtl="0" fontAlgn="base">
        <a:spcBef>
          <a:spcPct val="0"/>
        </a:spcBef>
        <a:spcAft>
          <a:spcPct val="0"/>
        </a:spcAft>
        <a:defRPr sz="4384">
          <a:solidFill>
            <a:schemeClr val="tx1"/>
          </a:solidFill>
          <a:latin typeface="Calibri" pitchFamily="34" charset="0"/>
        </a:defRPr>
      </a:lvl8pPr>
      <a:lvl9pPr marL="1822033" algn="ctr" rtl="0" fontAlgn="base">
        <a:spcBef>
          <a:spcPct val="0"/>
        </a:spcBef>
        <a:spcAft>
          <a:spcPct val="0"/>
        </a:spcAft>
        <a:defRPr sz="4384">
          <a:solidFill>
            <a:schemeClr val="tx1"/>
          </a:solidFill>
          <a:latin typeface="Calibri" pitchFamily="34" charset="0"/>
        </a:defRPr>
      </a:lvl9pPr>
    </p:titleStyle>
    <p:bodyStyle>
      <a:lvl1pPr marL="341631" indent="-341631" algn="l" rtl="0" eaLnBrk="0" fontAlgn="base" hangingPunct="0">
        <a:spcBef>
          <a:spcPct val="20000"/>
        </a:spcBef>
        <a:spcAft>
          <a:spcPct val="0"/>
        </a:spcAft>
        <a:buFont typeface="Arial" charset="0"/>
        <a:buChar char="•"/>
        <a:defRPr sz="3188" kern="1200">
          <a:solidFill>
            <a:schemeClr val="tx1"/>
          </a:solidFill>
          <a:latin typeface="+mn-lt"/>
          <a:ea typeface="+mn-ea"/>
          <a:cs typeface="+mn-cs"/>
        </a:defRPr>
      </a:lvl1pPr>
      <a:lvl2pPr marL="740201" indent="-284693" algn="l" rtl="0" eaLnBrk="0" fontAlgn="base" hangingPunct="0">
        <a:spcBef>
          <a:spcPct val="20000"/>
        </a:spcBef>
        <a:spcAft>
          <a:spcPct val="0"/>
        </a:spcAft>
        <a:buFont typeface="Arial" charset="0"/>
        <a:buChar char="–"/>
        <a:defRPr sz="2790" kern="1200">
          <a:solidFill>
            <a:schemeClr val="tx1"/>
          </a:solidFill>
          <a:latin typeface="+mn-lt"/>
          <a:ea typeface="+mn-ea"/>
          <a:cs typeface="+mn-cs"/>
        </a:defRPr>
      </a:lvl2pPr>
      <a:lvl3pPr marL="1138771" indent="-227754" algn="l" rtl="0" eaLnBrk="0" fontAlgn="base" hangingPunct="0">
        <a:spcBef>
          <a:spcPct val="20000"/>
        </a:spcBef>
        <a:spcAft>
          <a:spcPct val="0"/>
        </a:spcAft>
        <a:buFont typeface="Arial" charset="0"/>
        <a:buChar char="•"/>
        <a:defRPr sz="2391" kern="1200">
          <a:solidFill>
            <a:schemeClr val="tx1"/>
          </a:solidFill>
          <a:latin typeface="+mn-lt"/>
          <a:ea typeface="+mn-ea"/>
          <a:cs typeface="+mn-cs"/>
        </a:defRPr>
      </a:lvl3pPr>
      <a:lvl4pPr marL="1594279" indent="-227754" algn="l" rtl="0" eaLnBrk="0" fontAlgn="base" hangingPunct="0">
        <a:spcBef>
          <a:spcPct val="20000"/>
        </a:spcBef>
        <a:spcAft>
          <a:spcPct val="0"/>
        </a:spcAft>
        <a:buFont typeface="Arial" charset="0"/>
        <a:buChar char="–"/>
        <a:defRPr sz="1993" kern="1200">
          <a:solidFill>
            <a:schemeClr val="tx1"/>
          </a:solidFill>
          <a:latin typeface="+mn-lt"/>
          <a:ea typeface="+mn-ea"/>
          <a:cs typeface="+mn-cs"/>
        </a:defRPr>
      </a:lvl4pPr>
      <a:lvl5pPr marL="2049788" indent="-227754" algn="l" rtl="0" eaLnBrk="0" fontAlgn="base" hangingPunct="0">
        <a:spcBef>
          <a:spcPct val="20000"/>
        </a:spcBef>
        <a:spcAft>
          <a:spcPct val="0"/>
        </a:spcAft>
        <a:buFont typeface="Arial" charset="0"/>
        <a:buChar char="»"/>
        <a:defRPr sz="1993" kern="1200">
          <a:solidFill>
            <a:schemeClr val="tx1"/>
          </a:solidFill>
          <a:latin typeface="+mn-lt"/>
          <a:ea typeface="+mn-ea"/>
          <a:cs typeface="+mn-cs"/>
        </a:defRPr>
      </a:lvl5pPr>
      <a:lvl6pPr marL="2505296" indent="-227754" algn="l" defTabSz="911017" rtl="0" eaLnBrk="1" latinLnBrk="0" hangingPunct="1">
        <a:spcBef>
          <a:spcPct val="20000"/>
        </a:spcBef>
        <a:buFont typeface="Arial" pitchFamily="34" charset="0"/>
        <a:buChar char="•"/>
        <a:defRPr sz="1993" kern="1200">
          <a:solidFill>
            <a:schemeClr val="tx1"/>
          </a:solidFill>
          <a:latin typeface="+mn-lt"/>
          <a:ea typeface="+mn-ea"/>
          <a:cs typeface="+mn-cs"/>
        </a:defRPr>
      </a:lvl6pPr>
      <a:lvl7pPr marL="2960804" indent="-227754" algn="l" defTabSz="911017" rtl="0" eaLnBrk="1" latinLnBrk="0" hangingPunct="1">
        <a:spcBef>
          <a:spcPct val="20000"/>
        </a:spcBef>
        <a:buFont typeface="Arial" pitchFamily="34" charset="0"/>
        <a:buChar char="•"/>
        <a:defRPr sz="1993" kern="1200">
          <a:solidFill>
            <a:schemeClr val="tx1"/>
          </a:solidFill>
          <a:latin typeface="+mn-lt"/>
          <a:ea typeface="+mn-ea"/>
          <a:cs typeface="+mn-cs"/>
        </a:defRPr>
      </a:lvl7pPr>
      <a:lvl8pPr marL="3416313" indent="-227754" algn="l" defTabSz="911017" rtl="0" eaLnBrk="1" latinLnBrk="0" hangingPunct="1">
        <a:spcBef>
          <a:spcPct val="20000"/>
        </a:spcBef>
        <a:buFont typeface="Arial" pitchFamily="34" charset="0"/>
        <a:buChar char="•"/>
        <a:defRPr sz="1993" kern="1200">
          <a:solidFill>
            <a:schemeClr val="tx1"/>
          </a:solidFill>
          <a:latin typeface="+mn-lt"/>
          <a:ea typeface="+mn-ea"/>
          <a:cs typeface="+mn-cs"/>
        </a:defRPr>
      </a:lvl8pPr>
      <a:lvl9pPr marL="3871821" indent="-227754" algn="l" defTabSz="911017" rtl="0" eaLnBrk="1" latinLnBrk="0" hangingPunct="1">
        <a:spcBef>
          <a:spcPct val="20000"/>
        </a:spcBef>
        <a:buFont typeface="Arial" pitchFamily="34" charset="0"/>
        <a:buChar char="•"/>
        <a:defRPr sz="1993" kern="1200">
          <a:solidFill>
            <a:schemeClr val="tx1"/>
          </a:solidFill>
          <a:latin typeface="+mn-lt"/>
          <a:ea typeface="+mn-ea"/>
          <a:cs typeface="+mn-cs"/>
        </a:defRPr>
      </a:lvl9pPr>
    </p:bodyStyle>
    <p:otherStyle>
      <a:defPPr>
        <a:defRPr lang="tr-TR"/>
      </a:defPPr>
      <a:lvl1pPr marL="0" algn="l" defTabSz="911017" rtl="0" eaLnBrk="1" latinLnBrk="0" hangingPunct="1">
        <a:defRPr sz="1793" kern="1200">
          <a:solidFill>
            <a:schemeClr val="tx1"/>
          </a:solidFill>
          <a:latin typeface="+mn-lt"/>
          <a:ea typeface="+mn-ea"/>
          <a:cs typeface="+mn-cs"/>
        </a:defRPr>
      </a:lvl1pPr>
      <a:lvl2pPr marL="455508" algn="l" defTabSz="911017" rtl="0" eaLnBrk="1" latinLnBrk="0" hangingPunct="1">
        <a:defRPr sz="1793" kern="1200">
          <a:solidFill>
            <a:schemeClr val="tx1"/>
          </a:solidFill>
          <a:latin typeface="+mn-lt"/>
          <a:ea typeface="+mn-ea"/>
          <a:cs typeface="+mn-cs"/>
        </a:defRPr>
      </a:lvl2pPr>
      <a:lvl3pPr marL="911017" algn="l" defTabSz="911017" rtl="0" eaLnBrk="1" latinLnBrk="0" hangingPunct="1">
        <a:defRPr sz="1793" kern="1200">
          <a:solidFill>
            <a:schemeClr val="tx1"/>
          </a:solidFill>
          <a:latin typeface="+mn-lt"/>
          <a:ea typeface="+mn-ea"/>
          <a:cs typeface="+mn-cs"/>
        </a:defRPr>
      </a:lvl3pPr>
      <a:lvl4pPr marL="1366525" algn="l" defTabSz="911017" rtl="0" eaLnBrk="1" latinLnBrk="0" hangingPunct="1">
        <a:defRPr sz="1793" kern="1200">
          <a:solidFill>
            <a:schemeClr val="tx1"/>
          </a:solidFill>
          <a:latin typeface="+mn-lt"/>
          <a:ea typeface="+mn-ea"/>
          <a:cs typeface="+mn-cs"/>
        </a:defRPr>
      </a:lvl4pPr>
      <a:lvl5pPr marL="1822033" algn="l" defTabSz="911017" rtl="0" eaLnBrk="1" latinLnBrk="0" hangingPunct="1">
        <a:defRPr sz="1793" kern="1200">
          <a:solidFill>
            <a:schemeClr val="tx1"/>
          </a:solidFill>
          <a:latin typeface="+mn-lt"/>
          <a:ea typeface="+mn-ea"/>
          <a:cs typeface="+mn-cs"/>
        </a:defRPr>
      </a:lvl5pPr>
      <a:lvl6pPr marL="2277542" algn="l" defTabSz="911017" rtl="0" eaLnBrk="1" latinLnBrk="0" hangingPunct="1">
        <a:defRPr sz="1793" kern="1200">
          <a:solidFill>
            <a:schemeClr val="tx1"/>
          </a:solidFill>
          <a:latin typeface="+mn-lt"/>
          <a:ea typeface="+mn-ea"/>
          <a:cs typeface="+mn-cs"/>
        </a:defRPr>
      </a:lvl6pPr>
      <a:lvl7pPr marL="2733050" algn="l" defTabSz="911017" rtl="0" eaLnBrk="1" latinLnBrk="0" hangingPunct="1">
        <a:defRPr sz="1793" kern="1200">
          <a:solidFill>
            <a:schemeClr val="tx1"/>
          </a:solidFill>
          <a:latin typeface="+mn-lt"/>
          <a:ea typeface="+mn-ea"/>
          <a:cs typeface="+mn-cs"/>
        </a:defRPr>
      </a:lvl7pPr>
      <a:lvl8pPr marL="3188559" algn="l" defTabSz="911017" rtl="0" eaLnBrk="1" latinLnBrk="0" hangingPunct="1">
        <a:defRPr sz="1793" kern="1200">
          <a:solidFill>
            <a:schemeClr val="tx1"/>
          </a:solidFill>
          <a:latin typeface="+mn-lt"/>
          <a:ea typeface="+mn-ea"/>
          <a:cs typeface="+mn-cs"/>
        </a:defRPr>
      </a:lvl8pPr>
      <a:lvl9pPr marL="3644067" algn="l" defTabSz="911017" rtl="0" eaLnBrk="1" latinLnBrk="0" hangingPunct="1">
        <a:defRPr sz="179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1"/>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9" tIns="45502" rIns="91009" bIns="45502"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9" tIns="45502" rIns="91009" bIns="45502"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8"/>
            <a:ext cx="2834428" cy="362507"/>
          </a:xfrm>
          <a:prstGeom prst="rect">
            <a:avLst/>
          </a:prstGeom>
        </p:spPr>
        <p:txBody>
          <a:bodyPr vert="horz" lIns="91009" tIns="45502" rIns="91009" bIns="45502"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7/14/2020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8"/>
            <a:ext cx="3846724" cy="362507"/>
          </a:xfrm>
          <a:prstGeom prst="rect">
            <a:avLst/>
          </a:prstGeom>
        </p:spPr>
        <p:txBody>
          <a:bodyPr vert="horz" lIns="91009" tIns="45502" rIns="91009" bIns="45502"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8"/>
            <a:ext cx="2834428" cy="362507"/>
          </a:xfrm>
          <a:prstGeom prst="rect">
            <a:avLst/>
          </a:prstGeom>
        </p:spPr>
        <p:txBody>
          <a:bodyPr vert="horz" lIns="91009" tIns="45502" rIns="91009" bIns="45502"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9616757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5028" algn="ctr" rtl="0" eaLnBrk="1" fontAlgn="base" hangingPunct="1">
        <a:spcBef>
          <a:spcPct val="0"/>
        </a:spcBef>
        <a:spcAft>
          <a:spcPct val="0"/>
        </a:spcAft>
        <a:defRPr sz="4400">
          <a:solidFill>
            <a:schemeClr val="tx1"/>
          </a:solidFill>
          <a:latin typeface="Frutiger 95 Ultra Black" pitchFamily="50" charset="0"/>
        </a:defRPr>
      </a:lvl6pPr>
      <a:lvl7pPr marL="910059" algn="ctr" rtl="0" eaLnBrk="1" fontAlgn="base" hangingPunct="1">
        <a:spcBef>
          <a:spcPct val="0"/>
        </a:spcBef>
        <a:spcAft>
          <a:spcPct val="0"/>
        </a:spcAft>
        <a:defRPr sz="4400">
          <a:solidFill>
            <a:schemeClr val="tx1"/>
          </a:solidFill>
          <a:latin typeface="Frutiger 95 Ultra Black" pitchFamily="50" charset="0"/>
        </a:defRPr>
      </a:lvl7pPr>
      <a:lvl8pPr marL="1365087" algn="ctr" rtl="0" eaLnBrk="1" fontAlgn="base" hangingPunct="1">
        <a:spcBef>
          <a:spcPct val="0"/>
        </a:spcBef>
        <a:spcAft>
          <a:spcPct val="0"/>
        </a:spcAft>
        <a:defRPr sz="4400">
          <a:solidFill>
            <a:schemeClr val="tx1"/>
          </a:solidFill>
          <a:latin typeface="Frutiger 95 Ultra Black" pitchFamily="50" charset="0"/>
        </a:defRPr>
      </a:lvl8pPr>
      <a:lvl9pPr marL="1820116"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71" indent="-341271"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422" indent="-284393"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573" indent="-227514"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600" indent="-227514"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632" indent="-227514"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662"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688"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716"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746"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0059" rtl="0" eaLnBrk="1" latinLnBrk="0" hangingPunct="1">
        <a:defRPr sz="1800" kern="1200">
          <a:solidFill>
            <a:schemeClr val="tx1"/>
          </a:solidFill>
          <a:latin typeface="+mn-lt"/>
          <a:ea typeface="+mn-ea"/>
          <a:cs typeface="+mn-cs"/>
        </a:defRPr>
      </a:lvl1pPr>
      <a:lvl2pPr marL="455028" algn="l" defTabSz="910059" rtl="0" eaLnBrk="1" latinLnBrk="0" hangingPunct="1">
        <a:defRPr sz="1800" kern="1200">
          <a:solidFill>
            <a:schemeClr val="tx1"/>
          </a:solidFill>
          <a:latin typeface="+mn-lt"/>
          <a:ea typeface="+mn-ea"/>
          <a:cs typeface="+mn-cs"/>
        </a:defRPr>
      </a:lvl2pPr>
      <a:lvl3pPr marL="910059" algn="l" defTabSz="910059" rtl="0" eaLnBrk="1" latinLnBrk="0" hangingPunct="1">
        <a:defRPr sz="1800" kern="1200">
          <a:solidFill>
            <a:schemeClr val="tx1"/>
          </a:solidFill>
          <a:latin typeface="+mn-lt"/>
          <a:ea typeface="+mn-ea"/>
          <a:cs typeface="+mn-cs"/>
        </a:defRPr>
      </a:lvl3pPr>
      <a:lvl4pPr marL="1365087" algn="l" defTabSz="910059" rtl="0" eaLnBrk="1" latinLnBrk="0" hangingPunct="1">
        <a:defRPr sz="1800" kern="1200">
          <a:solidFill>
            <a:schemeClr val="tx1"/>
          </a:solidFill>
          <a:latin typeface="+mn-lt"/>
          <a:ea typeface="+mn-ea"/>
          <a:cs typeface="+mn-cs"/>
        </a:defRPr>
      </a:lvl4pPr>
      <a:lvl5pPr marL="1820116" algn="l" defTabSz="910059" rtl="0" eaLnBrk="1" latinLnBrk="0" hangingPunct="1">
        <a:defRPr sz="1800" kern="1200">
          <a:solidFill>
            <a:schemeClr val="tx1"/>
          </a:solidFill>
          <a:latin typeface="+mn-lt"/>
          <a:ea typeface="+mn-ea"/>
          <a:cs typeface="+mn-cs"/>
        </a:defRPr>
      </a:lvl5pPr>
      <a:lvl6pPr marL="2275144" algn="l" defTabSz="910059" rtl="0" eaLnBrk="1" latinLnBrk="0" hangingPunct="1">
        <a:defRPr sz="1800" kern="1200">
          <a:solidFill>
            <a:schemeClr val="tx1"/>
          </a:solidFill>
          <a:latin typeface="+mn-lt"/>
          <a:ea typeface="+mn-ea"/>
          <a:cs typeface="+mn-cs"/>
        </a:defRPr>
      </a:lvl6pPr>
      <a:lvl7pPr marL="2730175" algn="l" defTabSz="910059" rtl="0" eaLnBrk="1" latinLnBrk="0" hangingPunct="1">
        <a:defRPr sz="1800" kern="1200">
          <a:solidFill>
            <a:schemeClr val="tx1"/>
          </a:solidFill>
          <a:latin typeface="+mn-lt"/>
          <a:ea typeface="+mn-ea"/>
          <a:cs typeface="+mn-cs"/>
        </a:defRPr>
      </a:lvl7pPr>
      <a:lvl8pPr marL="3185204" algn="l" defTabSz="910059" rtl="0" eaLnBrk="1" latinLnBrk="0" hangingPunct="1">
        <a:defRPr sz="1800" kern="1200">
          <a:solidFill>
            <a:schemeClr val="tx1"/>
          </a:solidFill>
          <a:latin typeface="+mn-lt"/>
          <a:ea typeface="+mn-ea"/>
          <a:cs typeface="+mn-cs"/>
        </a:defRPr>
      </a:lvl8pPr>
      <a:lvl9pPr marL="3640231" algn="l" defTabSz="91005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1"/>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9" tIns="45502" rIns="91009" bIns="45502"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9" tIns="45502" rIns="91009" bIns="45502"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8"/>
            <a:ext cx="2834428" cy="362507"/>
          </a:xfrm>
          <a:prstGeom prst="rect">
            <a:avLst/>
          </a:prstGeom>
        </p:spPr>
        <p:txBody>
          <a:bodyPr vert="horz" lIns="91009" tIns="45502" rIns="91009" bIns="45502"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7/14/2020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8"/>
            <a:ext cx="3846724" cy="362507"/>
          </a:xfrm>
          <a:prstGeom prst="rect">
            <a:avLst/>
          </a:prstGeom>
        </p:spPr>
        <p:txBody>
          <a:bodyPr vert="horz" lIns="91009" tIns="45502" rIns="91009" bIns="45502"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8"/>
            <a:ext cx="2834428" cy="362507"/>
          </a:xfrm>
          <a:prstGeom prst="rect">
            <a:avLst/>
          </a:prstGeom>
        </p:spPr>
        <p:txBody>
          <a:bodyPr vert="horz" lIns="91009" tIns="45502" rIns="91009" bIns="45502"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095064097"/>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5028" algn="ctr" rtl="0" eaLnBrk="1" fontAlgn="base" hangingPunct="1">
        <a:spcBef>
          <a:spcPct val="0"/>
        </a:spcBef>
        <a:spcAft>
          <a:spcPct val="0"/>
        </a:spcAft>
        <a:defRPr sz="4400">
          <a:solidFill>
            <a:schemeClr val="tx1"/>
          </a:solidFill>
          <a:latin typeface="Frutiger 95 Ultra Black" pitchFamily="50" charset="0"/>
        </a:defRPr>
      </a:lvl6pPr>
      <a:lvl7pPr marL="910059" algn="ctr" rtl="0" eaLnBrk="1" fontAlgn="base" hangingPunct="1">
        <a:spcBef>
          <a:spcPct val="0"/>
        </a:spcBef>
        <a:spcAft>
          <a:spcPct val="0"/>
        </a:spcAft>
        <a:defRPr sz="4400">
          <a:solidFill>
            <a:schemeClr val="tx1"/>
          </a:solidFill>
          <a:latin typeface="Frutiger 95 Ultra Black" pitchFamily="50" charset="0"/>
        </a:defRPr>
      </a:lvl7pPr>
      <a:lvl8pPr marL="1365087" algn="ctr" rtl="0" eaLnBrk="1" fontAlgn="base" hangingPunct="1">
        <a:spcBef>
          <a:spcPct val="0"/>
        </a:spcBef>
        <a:spcAft>
          <a:spcPct val="0"/>
        </a:spcAft>
        <a:defRPr sz="4400">
          <a:solidFill>
            <a:schemeClr val="tx1"/>
          </a:solidFill>
          <a:latin typeface="Frutiger 95 Ultra Black" pitchFamily="50" charset="0"/>
        </a:defRPr>
      </a:lvl8pPr>
      <a:lvl9pPr marL="1820116"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71" indent="-341271"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422" indent="-284393"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573" indent="-227514"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600" indent="-227514"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632" indent="-227514"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662"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688"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716"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746"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0059" rtl="0" eaLnBrk="1" latinLnBrk="0" hangingPunct="1">
        <a:defRPr sz="1800" kern="1200">
          <a:solidFill>
            <a:schemeClr val="tx1"/>
          </a:solidFill>
          <a:latin typeface="+mn-lt"/>
          <a:ea typeface="+mn-ea"/>
          <a:cs typeface="+mn-cs"/>
        </a:defRPr>
      </a:lvl1pPr>
      <a:lvl2pPr marL="455028" algn="l" defTabSz="910059" rtl="0" eaLnBrk="1" latinLnBrk="0" hangingPunct="1">
        <a:defRPr sz="1800" kern="1200">
          <a:solidFill>
            <a:schemeClr val="tx1"/>
          </a:solidFill>
          <a:latin typeface="+mn-lt"/>
          <a:ea typeface="+mn-ea"/>
          <a:cs typeface="+mn-cs"/>
        </a:defRPr>
      </a:lvl2pPr>
      <a:lvl3pPr marL="910059" algn="l" defTabSz="910059" rtl="0" eaLnBrk="1" latinLnBrk="0" hangingPunct="1">
        <a:defRPr sz="1800" kern="1200">
          <a:solidFill>
            <a:schemeClr val="tx1"/>
          </a:solidFill>
          <a:latin typeface="+mn-lt"/>
          <a:ea typeface="+mn-ea"/>
          <a:cs typeface="+mn-cs"/>
        </a:defRPr>
      </a:lvl3pPr>
      <a:lvl4pPr marL="1365087" algn="l" defTabSz="910059" rtl="0" eaLnBrk="1" latinLnBrk="0" hangingPunct="1">
        <a:defRPr sz="1800" kern="1200">
          <a:solidFill>
            <a:schemeClr val="tx1"/>
          </a:solidFill>
          <a:latin typeface="+mn-lt"/>
          <a:ea typeface="+mn-ea"/>
          <a:cs typeface="+mn-cs"/>
        </a:defRPr>
      </a:lvl4pPr>
      <a:lvl5pPr marL="1820116" algn="l" defTabSz="910059" rtl="0" eaLnBrk="1" latinLnBrk="0" hangingPunct="1">
        <a:defRPr sz="1800" kern="1200">
          <a:solidFill>
            <a:schemeClr val="tx1"/>
          </a:solidFill>
          <a:latin typeface="+mn-lt"/>
          <a:ea typeface="+mn-ea"/>
          <a:cs typeface="+mn-cs"/>
        </a:defRPr>
      </a:lvl5pPr>
      <a:lvl6pPr marL="2275144" algn="l" defTabSz="910059" rtl="0" eaLnBrk="1" latinLnBrk="0" hangingPunct="1">
        <a:defRPr sz="1800" kern="1200">
          <a:solidFill>
            <a:schemeClr val="tx1"/>
          </a:solidFill>
          <a:latin typeface="+mn-lt"/>
          <a:ea typeface="+mn-ea"/>
          <a:cs typeface="+mn-cs"/>
        </a:defRPr>
      </a:lvl6pPr>
      <a:lvl7pPr marL="2730175" algn="l" defTabSz="910059" rtl="0" eaLnBrk="1" latinLnBrk="0" hangingPunct="1">
        <a:defRPr sz="1800" kern="1200">
          <a:solidFill>
            <a:schemeClr val="tx1"/>
          </a:solidFill>
          <a:latin typeface="+mn-lt"/>
          <a:ea typeface="+mn-ea"/>
          <a:cs typeface="+mn-cs"/>
        </a:defRPr>
      </a:lvl7pPr>
      <a:lvl8pPr marL="3185204" algn="l" defTabSz="910059" rtl="0" eaLnBrk="1" latinLnBrk="0" hangingPunct="1">
        <a:defRPr sz="1800" kern="1200">
          <a:solidFill>
            <a:schemeClr val="tx1"/>
          </a:solidFill>
          <a:latin typeface="+mn-lt"/>
          <a:ea typeface="+mn-ea"/>
          <a:cs typeface="+mn-cs"/>
        </a:defRPr>
      </a:lvl8pPr>
      <a:lvl9pPr marL="3640231" algn="l" defTabSz="91005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7/14/2020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791900278"/>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7/14/2020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60683050"/>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7/14/2020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81326528"/>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7/14/2020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133693291"/>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7/14/2020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906687113"/>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9CD21F11-9943-4C1A-BF3A-C2E619347BF1}" type="datetime1">
              <a:rPr lang="en-US" smtClean="0">
                <a:solidFill>
                  <a:prstClr val="black">
                    <a:tint val="75000"/>
                  </a:prstClr>
                </a:solidFill>
              </a:rPr>
              <a:pPr>
                <a:defRPr/>
              </a:pPr>
              <a:t>7/14/2020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211975246"/>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39.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13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3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3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jpeg"/><Relationship Id="rId1" Type="http://schemas.openxmlformats.org/officeDocument/2006/relationships/slideLayout" Target="../slideLayouts/slideLayout13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jpeg"/><Relationship Id="rId1" Type="http://schemas.openxmlformats.org/officeDocument/2006/relationships/slideLayout" Target="../slideLayouts/slideLayout13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jpeg"/><Relationship Id="rId1" Type="http://schemas.openxmlformats.org/officeDocument/2006/relationships/slideLayout" Target="../slideLayouts/slideLayout13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jpeg"/><Relationship Id="rId1" Type="http://schemas.openxmlformats.org/officeDocument/2006/relationships/slideLayout" Target="../slideLayouts/slideLayout131.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3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3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19.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3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13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3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Layout" Target="../slideLayouts/slideLayout13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13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p>
            <a:pPr defTabSz="911017">
              <a:defRPr/>
            </a:pPr>
            <a:fld id="{8A1BA4D1-3E9F-4CC0-99EF-71CDEED25309}" type="slidenum">
              <a:rPr lang="tr-TR">
                <a:latin typeface="Calibri"/>
                <a:ea typeface="+mn-ea"/>
              </a:rPr>
              <a:pPr defTabSz="911017">
                <a:defRPr/>
              </a:pPr>
              <a:t>1</a:t>
            </a:fld>
            <a:endParaRPr lang="tr-TR" dirty="0">
              <a:latin typeface="Calibri"/>
              <a:ea typeface="+mn-ea"/>
            </a:endParaRPr>
          </a:p>
        </p:txBody>
      </p:sp>
      <p:sp>
        <p:nvSpPr>
          <p:cNvPr id="3" name="Dikdörtgen 2"/>
          <p:cNvSpPr/>
          <p:nvPr/>
        </p:nvSpPr>
        <p:spPr>
          <a:xfrm>
            <a:off x="1518708" y="6429435"/>
            <a:ext cx="3335465" cy="40316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017" fontAlgn="auto">
              <a:spcBef>
                <a:spcPts val="0"/>
              </a:spcBef>
              <a:spcAft>
                <a:spcPts val="0"/>
              </a:spcAft>
            </a:pPr>
            <a:r>
              <a:rPr lang="tr-TR" sz="1793" dirty="0">
                <a:solidFill>
                  <a:prstClr val="white"/>
                </a:solidFill>
                <a:latin typeface="Calibri"/>
              </a:rPr>
              <a:t>‘’KOSGEB’LE DAHA GÜÇLÜ’’</a:t>
            </a:r>
          </a:p>
        </p:txBody>
      </p:sp>
      <p:sp>
        <p:nvSpPr>
          <p:cNvPr id="2" name="Metin kutusu 1"/>
          <p:cNvSpPr txBox="1"/>
          <p:nvPr/>
        </p:nvSpPr>
        <p:spPr>
          <a:xfrm>
            <a:off x="8728203" y="6070728"/>
            <a:ext cx="1236236" cy="368242"/>
          </a:xfrm>
          <a:prstGeom prst="rect">
            <a:avLst/>
          </a:prstGeom>
          <a:noFill/>
        </p:spPr>
        <p:txBody>
          <a:bodyPr wrap="none" rtlCol="0">
            <a:spAutoFit/>
          </a:bodyPr>
          <a:lstStyle/>
          <a:p>
            <a:pPr defTabSz="911017" fontAlgn="auto">
              <a:spcBef>
                <a:spcPts val="0"/>
              </a:spcBef>
              <a:spcAft>
                <a:spcPts val="0"/>
              </a:spcAft>
            </a:pPr>
            <a:r>
              <a:rPr lang="tr-TR" sz="1793" dirty="0" smtClean="0">
                <a:solidFill>
                  <a:prstClr val="black"/>
                </a:solidFill>
                <a:latin typeface="Calibri"/>
                <a:ea typeface="+mn-ea"/>
              </a:rPr>
              <a:t>16.07.2020</a:t>
            </a:r>
            <a:endParaRPr lang="tr-TR" sz="1793" dirty="0">
              <a:solidFill>
                <a:prstClr val="black"/>
              </a:solidFill>
              <a:latin typeface="Calibri"/>
              <a:ea typeface="+mn-ea"/>
            </a:endParaRPr>
          </a:p>
        </p:txBody>
      </p:sp>
      <p:sp>
        <p:nvSpPr>
          <p:cNvPr id="5" name="Metin kutusu 4"/>
          <p:cNvSpPr txBox="1"/>
          <p:nvPr/>
        </p:nvSpPr>
        <p:spPr>
          <a:xfrm>
            <a:off x="1471901" y="2122030"/>
            <a:ext cx="9359549" cy="1318823"/>
          </a:xfrm>
          <a:prstGeom prst="rect">
            <a:avLst/>
          </a:prstGeom>
          <a:noFill/>
        </p:spPr>
        <p:txBody>
          <a:bodyPr wrap="none" rtlCol="0">
            <a:spAutoFit/>
          </a:bodyPr>
          <a:lstStyle/>
          <a:p>
            <a:pPr algn="ctr" defTabSz="911017" fontAlgn="auto">
              <a:spcBef>
                <a:spcPts val="0"/>
              </a:spcBef>
              <a:spcAft>
                <a:spcPts val="0"/>
              </a:spcAft>
            </a:pPr>
            <a:r>
              <a:rPr lang="tr-TR" sz="3985" b="1" dirty="0" smtClean="0">
                <a:solidFill>
                  <a:prstClr val="black"/>
                </a:solidFill>
                <a:latin typeface="Calibri"/>
                <a:ea typeface="+mn-ea"/>
              </a:rPr>
              <a:t>KOSGEB TARAFINDAN </a:t>
            </a:r>
          </a:p>
          <a:p>
            <a:pPr algn="ctr" defTabSz="911017" fontAlgn="auto">
              <a:spcBef>
                <a:spcPts val="0"/>
              </a:spcBef>
              <a:spcAft>
                <a:spcPts val="0"/>
              </a:spcAft>
            </a:pPr>
            <a:r>
              <a:rPr lang="tr-TR" sz="3985" b="1" dirty="0" smtClean="0">
                <a:solidFill>
                  <a:prstClr val="black"/>
                </a:solidFill>
                <a:latin typeface="Calibri"/>
                <a:ea typeface="+mn-ea"/>
              </a:rPr>
              <a:t>SANAYİ SEKTÖRÜNE SAĞLANAN DESTEKLER</a:t>
            </a:r>
            <a:endParaRPr lang="tr-TR" sz="1993" b="1" dirty="0">
              <a:solidFill>
                <a:prstClr val="black"/>
              </a:solidFill>
              <a:latin typeface="Calibri"/>
              <a:ea typeface="+mn-ea"/>
            </a:endParaRPr>
          </a:p>
        </p:txBody>
      </p:sp>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1686" y="331425"/>
            <a:ext cx="1520597" cy="1147860"/>
          </a:xfrm>
          <a:prstGeom prst="rect">
            <a:avLst/>
          </a:prstGeom>
        </p:spPr>
      </p:pic>
    </p:spTree>
    <p:extLst>
      <p:ext uri="{BB962C8B-B14F-4D97-AF65-F5344CB8AC3E}">
        <p14:creationId xmlns:p14="http://schemas.microsoft.com/office/powerpoint/2010/main" val="423193375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7 Metin kutusu"/>
          <p:cNvSpPr txBox="1">
            <a:spLocks noChangeArrowheads="1"/>
          </p:cNvSpPr>
          <p:nvPr/>
        </p:nvSpPr>
        <p:spPr bwMode="auto">
          <a:xfrm>
            <a:off x="1969319" y="404243"/>
            <a:ext cx="7660104" cy="46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2400" b="1" dirty="0" smtClean="0">
                <a:solidFill>
                  <a:srgbClr val="00A6E6"/>
                </a:solidFill>
                <a:latin typeface="Calibri" panose="020F0502020204030204" pitchFamily="34" charset="0"/>
                <a:cs typeface="Calibri" panose="020F0502020204030204" pitchFamily="34" charset="0"/>
              </a:rPr>
              <a:t>MODEL FABRİKA DESTEĞİ</a:t>
            </a:r>
            <a:endParaRPr lang="tr-TR" sz="2400" b="1" dirty="0">
              <a:solidFill>
                <a:srgbClr val="00A6E6"/>
              </a:solidFill>
              <a:latin typeface="Calibri" panose="020F0502020204030204" pitchFamily="34" charset="0"/>
              <a:cs typeface="Calibri" panose="020F0502020204030204" pitchFamily="34" charset="0"/>
            </a:endParaRPr>
          </a:p>
        </p:txBody>
      </p:sp>
      <p:sp>
        <p:nvSpPr>
          <p:cNvPr id="2" name="Dikdörtgen 1"/>
          <p:cNvSpPr/>
          <p:nvPr/>
        </p:nvSpPr>
        <p:spPr>
          <a:xfrm>
            <a:off x="817191" y="1824141"/>
            <a:ext cx="5976664" cy="3139321"/>
          </a:xfrm>
          <a:prstGeom prst="rect">
            <a:avLst/>
          </a:prstGeom>
        </p:spPr>
        <p:txBody>
          <a:bodyPr wrap="square">
            <a:spAutoFit/>
          </a:bodyPr>
          <a:lstStyle/>
          <a:p>
            <a:pPr algn="just">
              <a:spcBef>
                <a:spcPts val="0"/>
              </a:spcBef>
              <a:spcAft>
                <a:spcPts val="0"/>
              </a:spcAft>
            </a:pPr>
            <a:r>
              <a:rPr lang="tr-TR" sz="2200" dirty="0" err="1" smtClean="0">
                <a:solidFill>
                  <a:srgbClr val="020202"/>
                </a:solidFill>
                <a:cs typeface="Calibri" panose="020F0502020204030204" pitchFamily="34" charset="0"/>
              </a:rPr>
              <a:t>Operasyonel</a:t>
            </a:r>
            <a:r>
              <a:rPr lang="tr-TR" sz="2200" dirty="0" smtClean="0">
                <a:solidFill>
                  <a:srgbClr val="020202"/>
                </a:solidFill>
                <a:cs typeface="Calibri" panose="020F0502020204030204" pitchFamily="34" charset="0"/>
              </a:rPr>
              <a:t> mükemmeliyet </a:t>
            </a:r>
            <a:r>
              <a:rPr lang="tr-TR" sz="2200" dirty="0">
                <a:solidFill>
                  <a:srgbClr val="020202"/>
                </a:solidFill>
                <a:cs typeface="Calibri" panose="020F0502020204030204" pitchFamily="34" charset="0"/>
              </a:rPr>
              <a:t>ilkelerinin, deneyimsel öğrenme tekniklerini kullanarak, ölçeklenebilir bir şekilde yaygınlaştırılmasını sağlayan </a:t>
            </a:r>
            <a:r>
              <a:rPr lang="tr-TR" sz="2200" dirty="0" smtClean="0">
                <a:solidFill>
                  <a:srgbClr val="020202"/>
                </a:solidFill>
                <a:cs typeface="Calibri" panose="020F0502020204030204" pitchFamily="34" charset="0"/>
              </a:rPr>
              <a:t>(</a:t>
            </a:r>
            <a:r>
              <a:rPr lang="tr-TR" sz="2200" dirty="0">
                <a:solidFill>
                  <a:srgbClr val="020202"/>
                </a:solidFill>
                <a:cs typeface="Calibri" panose="020F0502020204030204" pitchFamily="34" charset="0"/>
              </a:rPr>
              <a:t>ortak kullanıma yönelik bir yetkinlik merkezi) </a:t>
            </a:r>
            <a:r>
              <a:rPr lang="tr-TR" sz="2200" b="1" dirty="0" smtClean="0">
                <a:solidFill>
                  <a:srgbClr val="020202"/>
                </a:solidFill>
                <a:cs typeface="Calibri" panose="020F0502020204030204" pitchFamily="34" charset="0"/>
              </a:rPr>
              <a:t>Model Fabrikalardan </a:t>
            </a:r>
            <a:r>
              <a:rPr lang="tr-TR" sz="2200" dirty="0" smtClean="0">
                <a:solidFill>
                  <a:srgbClr val="020202"/>
                </a:solidFill>
                <a:cs typeface="Calibri" panose="020F0502020204030204" pitchFamily="34" charset="0"/>
              </a:rPr>
              <a:t>işletmelerin alacakları eğitim hizmetlerine destek sağlanmaktadır.</a:t>
            </a:r>
          </a:p>
          <a:p>
            <a:pPr algn="just">
              <a:spcBef>
                <a:spcPts val="0"/>
              </a:spcBef>
              <a:spcAft>
                <a:spcPts val="0"/>
              </a:spcAft>
            </a:pPr>
            <a:endParaRPr lang="tr-TR" sz="2200" dirty="0" smtClean="0">
              <a:cs typeface="Calibri" panose="020F0502020204030204" pitchFamily="34" charset="0"/>
            </a:endParaRPr>
          </a:p>
          <a:p>
            <a:pPr algn="just">
              <a:spcBef>
                <a:spcPts val="0"/>
              </a:spcBef>
              <a:spcAft>
                <a:spcPts val="0"/>
              </a:spcAft>
            </a:pPr>
            <a:r>
              <a:rPr lang="tr-TR" sz="2200" dirty="0" smtClean="0">
                <a:solidFill>
                  <a:srgbClr val="020202"/>
                </a:solidFill>
                <a:cs typeface="Calibri" panose="020F0502020204030204" pitchFamily="34" charset="0"/>
              </a:rPr>
              <a:t>Desteğin üst limiti </a:t>
            </a:r>
            <a:r>
              <a:rPr lang="tr-TR" sz="2200" b="1" dirty="0" smtClean="0">
                <a:solidFill>
                  <a:srgbClr val="020202"/>
                </a:solidFill>
                <a:cs typeface="Calibri" panose="020F0502020204030204" pitchFamily="34" charset="0"/>
              </a:rPr>
              <a:t>70.000 TL </a:t>
            </a:r>
            <a:r>
              <a:rPr lang="tr-TR" sz="2200" dirty="0" smtClean="0">
                <a:solidFill>
                  <a:srgbClr val="020202"/>
                </a:solidFill>
                <a:cs typeface="Calibri" panose="020F0502020204030204" pitchFamily="34" charset="0"/>
              </a:rPr>
              <a:t>olup</a:t>
            </a:r>
            <a:r>
              <a:rPr lang="tr-TR" sz="2200" b="1" dirty="0" smtClean="0">
                <a:solidFill>
                  <a:srgbClr val="020202"/>
                </a:solidFill>
                <a:cs typeface="Calibri" panose="020F0502020204030204" pitchFamily="34" charset="0"/>
              </a:rPr>
              <a:t> </a:t>
            </a:r>
            <a:r>
              <a:rPr lang="tr-TR" sz="2200" dirty="0" smtClean="0">
                <a:solidFill>
                  <a:srgbClr val="020202"/>
                </a:solidFill>
                <a:cs typeface="Calibri" panose="020F0502020204030204" pitchFamily="34" charset="0"/>
              </a:rPr>
              <a:t>d</a:t>
            </a:r>
            <a:r>
              <a:rPr lang="tr-TR" sz="2200" dirty="0" smtClean="0"/>
              <a:t>estek </a:t>
            </a:r>
            <a:r>
              <a:rPr lang="tr-TR" sz="2200" dirty="0"/>
              <a:t>oranı </a:t>
            </a:r>
            <a:r>
              <a:rPr lang="tr-TR" sz="2200" b="1" dirty="0"/>
              <a:t>%</a:t>
            </a:r>
            <a:r>
              <a:rPr lang="tr-TR" sz="2200" b="1" dirty="0" smtClean="0"/>
              <a:t>60</a:t>
            </a:r>
            <a:r>
              <a:rPr lang="tr-TR" sz="2200" dirty="0" smtClean="0"/>
              <a:t>’dır</a:t>
            </a:r>
            <a:r>
              <a:rPr lang="tr-TR" sz="2200" dirty="0"/>
              <a:t>. </a:t>
            </a:r>
          </a:p>
        </p:txBody>
      </p:sp>
      <p:pic>
        <p:nvPicPr>
          <p:cNvPr id="3" name="Resim 2"/>
          <p:cNvPicPr>
            <a:picLocks noChangeAspect="1"/>
          </p:cNvPicPr>
          <p:nvPr/>
        </p:nvPicPr>
        <p:blipFill>
          <a:blip r:embed="rId2"/>
          <a:stretch>
            <a:fillRect/>
          </a:stretch>
        </p:blipFill>
        <p:spPr>
          <a:xfrm>
            <a:off x="7272370" y="1005641"/>
            <a:ext cx="4119736" cy="5271636"/>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7888" y="195229"/>
            <a:ext cx="1092388" cy="824616"/>
          </a:xfrm>
          <a:prstGeom prst="rect">
            <a:avLst/>
          </a:prstGeom>
        </p:spPr>
      </p:pic>
    </p:spTree>
    <p:extLst>
      <p:ext uri="{BB962C8B-B14F-4D97-AF65-F5344CB8AC3E}">
        <p14:creationId xmlns:p14="http://schemas.microsoft.com/office/powerpoint/2010/main" val="177297894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7 Metin kutusu"/>
          <p:cNvSpPr txBox="1">
            <a:spLocks noChangeArrowheads="1"/>
          </p:cNvSpPr>
          <p:nvPr/>
        </p:nvSpPr>
        <p:spPr bwMode="auto">
          <a:xfrm>
            <a:off x="1969319" y="404243"/>
            <a:ext cx="7660104" cy="46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2400" b="1" dirty="0" smtClean="0">
                <a:solidFill>
                  <a:srgbClr val="00A6E6"/>
                </a:solidFill>
                <a:latin typeface="Calibri" panose="020F0502020204030204" pitchFamily="34" charset="0"/>
                <a:cs typeface="Calibri" panose="020F0502020204030204" pitchFamily="34" charset="0"/>
              </a:rPr>
              <a:t>TEKNİK DANIŞMANLIK DESTEĞİ</a:t>
            </a:r>
            <a:endParaRPr lang="tr-TR" sz="2400" b="1" dirty="0">
              <a:solidFill>
                <a:srgbClr val="00A6E6"/>
              </a:solidFill>
              <a:latin typeface="Calibri" panose="020F0502020204030204" pitchFamily="34" charset="0"/>
              <a:cs typeface="Calibri" panose="020F0502020204030204" pitchFamily="34" charset="0"/>
            </a:endParaRPr>
          </a:p>
        </p:txBody>
      </p:sp>
      <p:sp>
        <p:nvSpPr>
          <p:cNvPr id="2" name="Dikdörtgen 1"/>
          <p:cNvSpPr/>
          <p:nvPr/>
        </p:nvSpPr>
        <p:spPr>
          <a:xfrm>
            <a:off x="601167" y="1616100"/>
            <a:ext cx="6480720" cy="3816429"/>
          </a:xfrm>
          <a:prstGeom prst="rect">
            <a:avLst/>
          </a:prstGeom>
        </p:spPr>
        <p:txBody>
          <a:bodyPr wrap="square">
            <a:spAutoFit/>
          </a:bodyPr>
          <a:lstStyle/>
          <a:p>
            <a:pPr algn="just">
              <a:spcBef>
                <a:spcPts val="0"/>
              </a:spcBef>
              <a:spcAft>
                <a:spcPts val="0"/>
              </a:spcAft>
            </a:pPr>
            <a:r>
              <a:rPr lang="tr-TR" sz="2200" dirty="0">
                <a:solidFill>
                  <a:srgbClr val="020202"/>
                </a:solidFill>
                <a:cs typeface="Calibri" panose="020F0502020204030204" pitchFamily="34" charset="0"/>
              </a:rPr>
              <a:t>İşletmelerin finansman, </a:t>
            </a:r>
            <a:r>
              <a:rPr lang="tr-TR" sz="2200" dirty="0" err="1">
                <a:solidFill>
                  <a:srgbClr val="020202"/>
                </a:solidFill>
                <a:cs typeface="Calibri" panose="020F0502020204030204" pitchFamily="34" charset="0"/>
              </a:rPr>
              <a:t>uluslararasılaşma</a:t>
            </a:r>
            <a:r>
              <a:rPr lang="tr-TR" sz="2200" dirty="0">
                <a:solidFill>
                  <a:srgbClr val="020202"/>
                </a:solidFill>
                <a:cs typeface="Calibri" panose="020F0502020204030204" pitchFamily="34" charset="0"/>
              </a:rPr>
              <a:t>, teknoloji/ yenilik/ dijitalleşme ve büyüme alanları kapsamında KOSGEB tarafından belirlenen alt alanlarda beceri ve kabiliyetlerinin geliştirilmesine yönelik Teknik Danışmanlardan alacakları danışmanlık hizmetine destek verilir</a:t>
            </a:r>
            <a:r>
              <a:rPr lang="tr-TR" sz="2200" dirty="0" smtClean="0">
                <a:solidFill>
                  <a:srgbClr val="020202"/>
                </a:solidFill>
                <a:cs typeface="Calibri" panose="020F0502020204030204" pitchFamily="34" charset="0"/>
              </a:rPr>
              <a:t>.</a:t>
            </a:r>
          </a:p>
          <a:p>
            <a:pPr algn="just">
              <a:spcBef>
                <a:spcPts val="0"/>
              </a:spcBef>
              <a:spcAft>
                <a:spcPts val="0"/>
              </a:spcAft>
            </a:pPr>
            <a:endParaRPr lang="tr-TR" sz="2200" dirty="0" smtClean="0">
              <a:cs typeface="Calibri" panose="020F0502020204030204" pitchFamily="34" charset="0"/>
            </a:endParaRPr>
          </a:p>
          <a:p>
            <a:pPr algn="just">
              <a:spcBef>
                <a:spcPts val="0"/>
              </a:spcBef>
              <a:spcAft>
                <a:spcPts val="0"/>
              </a:spcAft>
            </a:pPr>
            <a:r>
              <a:rPr lang="tr-TR" sz="2200" dirty="0">
                <a:solidFill>
                  <a:srgbClr val="020202"/>
                </a:solidFill>
                <a:cs typeface="Calibri" panose="020F0502020204030204" pitchFamily="34" charset="0"/>
              </a:rPr>
              <a:t>Desteğin üst limitin </a:t>
            </a:r>
            <a:r>
              <a:rPr lang="tr-TR" sz="2200" b="1" dirty="0">
                <a:solidFill>
                  <a:srgbClr val="020202"/>
                </a:solidFill>
                <a:cs typeface="Calibri" panose="020F0502020204030204" pitchFamily="34" charset="0"/>
              </a:rPr>
              <a:t>40.000 </a:t>
            </a:r>
            <a:r>
              <a:rPr lang="tr-TR" sz="2200" b="1" dirty="0" smtClean="0">
                <a:solidFill>
                  <a:srgbClr val="020202"/>
                </a:solidFill>
                <a:cs typeface="Calibri" panose="020F0502020204030204" pitchFamily="34" charset="0"/>
              </a:rPr>
              <a:t>TL </a:t>
            </a:r>
            <a:r>
              <a:rPr lang="tr-TR" sz="2200" dirty="0" smtClean="0">
                <a:solidFill>
                  <a:srgbClr val="020202"/>
                </a:solidFill>
                <a:cs typeface="Calibri" panose="020F0502020204030204" pitchFamily="34" charset="0"/>
              </a:rPr>
              <a:t>olup </a:t>
            </a:r>
            <a:r>
              <a:rPr lang="tr-TR" sz="2200" dirty="0">
                <a:solidFill>
                  <a:srgbClr val="020202"/>
                </a:solidFill>
                <a:cs typeface="Calibri" panose="020F0502020204030204" pitchFamily="34" charset="0"/>
              </a:rPr>
              <a:t>Teknoparkta yer alan işletmeler için </a:t>
            </a:r>
            <a:r>
              <a:rPr lang="tr-TR" sz="2200" dirty="0" smtClean="0">
                <a:solidFill>
                  <a:srgbClr val="020202"/>
                </a:solidFill>
                <a:cs typeface="Calibri" panose="020F0502020204030204" pitchFamily="34" charset="0"/>
              </a:rPr>
              <a:t>üst limit </a:t>
            </a:r>
            <a:r>
              <a:rPr lang="tr-TR" sz="2200" b="1" dirty="0">
                <a:solidFill>
                  <a:srgbClr val="020202"/>
                </a:solidFill>
                <a:cs typeface="Calibri" panose="020F0502020204030204" pitchFamily="34" charset="0"/>
              </a:rPr>
              <a:t>50.000 </a:t>
            </a:r>
            <a:r>
              <a:rPr lang="tr-TR" sz="2200" b="1" dirty="0" smtClean="0">
                <a:solidFill>
                  <a:srgbClr val="020202"/>
                </a:solidFill>
                <a:cs typeface="Calibri" panose="020F0502020204030204" pitchFamily="34" charset="0"/>
              </a:rPr>
              <a:t>TL’dir.</a:t>
            </a:r>
          </a:p>
          <a:p>
            <a:pPr algn="just">
              <a:spcBef>
                <a:spcPts val="0"/>
              </a:spcBef>
              <a:spcAft>
                <a:spcPts val="0"/>
              </a:spcAft>
            </a:pPr>
            <a:endParaRPr lang="tr-TR" sz="2200" dirty="0" smtClean="0">
              <a:solidFill>
                <a:srgbClr val="020202"/>
              </a:solidFill>
              <a:cs typeface="Calibri" panose="020F0502020204030204" pitchFamily="34" charset="0"/>
            </a:endParaRPr>
          </a:p>
          <a:p>
            <a:pPr algn="just">
              <a:spcBef>
                <a:spcPts val="0"/>
              </a:spcBef>
              <a:spcAft>
                <a:spcPts val="0"/>
              </a:spcAft>
            </a:pPr>
            <a:r>
              <a:rPr lang="tr-TR" sz="2200" dirty="0" smtClean="0">
                <a:solidFill>
                  <a:srgbClr val="020202"/>
                </a:solidFill>
                <a:cs typeface="Calibri" panose="020F0502020204030204" pitchFamily="34" charset="0"/>
              </a:rPr>
              <a:t>Destek </a:t>
            </a:r>
            <a:r>
              <a:rPr lang="tr-TR" sz="2200" dirty="0">
                <a:solidFill>
                  <a:srgbClr val="020202"/>
                </a:solidFill>
                <a:cs typeface="Calibri" panose="020F0502020204030204" pitchFamily="34" charset="0"/>
              </a:rPr>
              <a:t>oranı </a:t>
            </a:r>
            <a:r>
              <a:rPr lang="tr-TR" sz="2200" b="1" dirty="0">
                <a:solidFill>
                  <a:srgbClr val="020202"/>
                </a:solidFill>
                <a:cs typeface="Calibri" panose="020F0502020204030204" pitchFamily="34" charset="0"/>
              </a:rPr>
              <a:t>%60’dır</a:t>
            </a:r>
            <a:r>
              <a:rPr lang="tr-TR" sz="2200" dirty="0">
                <a:solidFill>
                  <a:srgbClr val="020202"/>
                </a:solidFill>
                <a:cs typeface="Calibri" panose="020F0502020204030204" pitchFamily="34" charset="0"/>
              </a:rPr>
              <a:t>. </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7888" y="195229"/>
            <a:ext cx="1092388" cy="824616"/>
          </a:xfrm>
          <a:prstGeom prst="rect">
            <a:avLst/>
          </a:prstGeom>
        </p:spPr>
      </p:pic>
      <p:pic>
        <p:nvPicPr>
          <p:cNvPr id="6" name="Resim 5"/>
          <p:cNvPicPr>
            <a:picLocks noChangeAspect="1"/>
          </p:cNvPicPr>
          <p:nvPr/>
        </p:nvPicPr>
        <p:blipFill>
          <a:blip r:embed="rId3"/>
          <a:stretch>
            <a:fillRect/>
          </a:stretch>
        </p:blipFill>
        <p:spPr>
          <a:xfrm>
            <a:off x="7081887" y="1019845"/>
            <a:ext cx="5065663" cy="4945895"/>
          </a:xfrm>
          <a:prstGeom prst="rect">
            <a:avLst/>
          </a:prstGeom>
        </p:spPr>
      </p:pic>
    </p:spTree>
    <p:extLst>
      <p:ext uri="{BB962C8B-B14F-4D97-AF65-F5344CB8AC3E}">
        <p14:creationId xmlns:p14="http://schemas.microsoft.com/office/powerpoint/2010/main" val="404276071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7 Metin kutusu"/>
          <p:cNvSpPr txBox="1">
            <a:spLocks noChangeArrowheads="1"/>
          </p:cNvSpPr>
          <p:nvPr/>
        </p:nvSpPr>
        <p:spPr bwMode="auto">
          <a:xfrm>
            <a:off x="1825303" y="484866"/>
            <a:ext cx="7660104" cy="46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sz="2391" b="1" dirty="0">
                <a:solidFill>
                  <a:srgbClr val="00A6E6"/>
                </a:solidFill>
                <a:latin typeface="Calibri" panose="020F0502020204030204" pitchFamily="34" charset="0"/>
                <a:cs typeface="Calibri" panose="020F0502020204030204" pitchFamily="34" charset="0"/>
              </a:rPr>
              <a:t>NİTELİKLİ ELEMAN İSTİHDAM DESTEĞİ</a:t>
            </a:r>
          </a:p>
        </p:txBody>
      </p:sp>
      <p:pic>
        <p:nvPicPr>
          <p:cNvPr id="2560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6143" y="1400076"/>
            <a:ext cx="2380022" cy="348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97111" y="1184052"/>
            <a:ext cx="9013552" cy="4662815"/>
          </a:xfrm>
          <a:prstGeom prst="rect">
            <a:avLst/>
          </a:prstGeom>
        </p:spPr>
        <p:txBody>
          <a:bodyPr wrap="square">
            <a:spAutoFit/>
          </a:bodyPr>
          <a:lstStyle/>
          <a:p>
            <a:pPr marL="642366" indent="-285750" algn="just" fontAlgn="b">
              <a:lnSpc>
                <a:spcPct val="150000"/>
              </a:lnSpc>
              <a:spcBef>
                <a:spcPts val="0"/>
              </a:spcBef>
              <a:spcAft>
                <a:spcPts val="0"/>
              </a:spcAft>
              <a:buSzPts val="1800"/>
              <a:buFont typeface="Wingdings" panose="05000000000000000000" pitchFamily="2" charset="2"/>
              <a:buChar char="ü"/>
            </a:pPr>
            <a:r>
              <a:rPr lang="tr-TR" dirty="0">
                <a:solidFill>
                  <a:srgbClr val="161C1C"/>
                </a:solidFill>
                <a:cs typeface="Calibri" panose="020F0502020204030204" pitchFamily="34" charset="0"/>
              </a:rPr>
              <a:t>İşletmede işe giriş tarihi itibariyle son </a:t>
            </a:r>
            <a:r>
              <a:rPr lang="tr-TR" b="1" dirty="0">
                <a:solidFill>
                  <a:srgbClr val="161C1C"/>
                </a:solidFill>
                <a:cs typeface="Calibri" panose="020F0502020204030204" pitchFamily="34" charset="0"/>
              </a:rPr>
              <a:t>12 ay </a:t>
            </a:r>
            <a:r>
              <a:rPr lang="tr-TR" dirty="0">
                <a:solidFill>
                  <a:srgbClr val="161C1C"/>
                </a:solidFill>
                <a:cs typeface="Calibri" panose="020F0502020204030204" pitchFamily="34" charset="0"/>
              </a:rPr>
              <a:t>içinde istihdam edilmemiş, yükseköğretim kurumundan mezun ve işletmede tam zamanlı olarak çalışan eleman için </a:t>
            </a:r>
            <a:r>
              <a:rPr lang="tr-TR" dirty="0" smtClean="0">
                <a:solidFill>
                  <a:srgbClr val="161C1C"/>
                </a:solidFill>
                <a:cs typeface="Calibri" panose="020F0502020204030204" pitchFamily="34" charset="0"/>
              </a:rPr>
              <a:t>verilir.</a:t>
            </a:r>
          </a:p>
          <a:p>
            <a:pPr marL="642366" indent="-285750" algn="just" fontAlgn="b">
              <a:lnSpc>
                <a:spcPct val="150000"/>
              </a:lnSpc>
              <a:spcBef>
                <a:spcPts val="0"/>
              </a:spcBef>
              <a:spcAft>
                <a:spcPts val="0"/>
              </a:spcAft>
              <a:buSzPts val="1800"/>
              <a:buFont typeface="Wingdings" panose="05000000000000000000" pitchFamily="2" charset="2"/>
              <a:buChar char="ü"/>
            </a:pPr>
            <a:r>
              <a:rPr lang="tr-TR" dirty="0">
                <a:solidFill>
                  <a:srgbClr val="161C1C"/>
                </a:solidFill>
                <a:cs typeface="Calibri" panose="020F0502020204030204" pitchFamily="34" charset="0"/>
              </a:rPr>
              <a:t>Nitelikli elemanın işe giriş tarihinden </a:t>
            </a:r>
            <a:r>
              <a:rPr lang="tr-TR" dirty="0" smtClean="0">
                <a:solidFill>
                  <a:srgbClr val="161C1C"/>
                </a:solidFill>
                <a:cs typeface="Calibri" panose="020F0502020204030204" pitchFamily="34" charset="0"/>
              </a:rPr>
              <a:t>önce, işletmenin </a:t>
            </a:r>
            <a:r>
              <a:rPr lang="tr-TR" b="1" dirty="0" smtClean="0">
                <a:solidFill>
                  <a:srgbClr val="161C1C"/>
                </a:solidFill>
                <a:cs typeface="Calibri" panose="020F0502020204030204" pitchFamily="34" charset="0"/>
              </a:rPr>
              <a:t>son </a:t>
            </a:r>
            <a:r>
              <a:rPr lang="tr-TR" b="1" dirty="0">
                <a:solidFill>
                  <a:srgbClr val="161C1C"/>
                </a:solidFill>
                <a:cs typeface="Calibri" panose="020F0502020204030204" pitchFamily="34" charset="0"/>
              </a:rPr>
              <a:t>2 aya </a:t>
            </a:r>
            <a:r>
              <a:rPr lang="tr-TR" dirty="0">
                <a:solidFill>
                  <a:srgbClr val="161C1C"/>
                </a:solidFill>
                <a:cs typeface="Calibri" panose="020F0502020204030204" pitchFamily="34" charset="0"/>
              </a:rPr>
              <a:t>ait SGK Tahakkuk Fişlerinin gün sayısı toplamının en az </a:t>
            </a:r>
            <a:r>
              <a:rPr lang="tr-TR" b="1" dirty="0">
                <a:solidFill>
                  <a:srgbClr val="161C1C"/>
                </a:solidFill>
                <a:cs typeface="Calibri" panose="020F0502020204030204" pitchFamily="34" charset="0"/>
              </a:rPr>
              <a:t>120 gün </a:t>
            </a:r>
            <a:r>
              <a:rPr lang="tr-TR" dirty="0">
                <a:solidFill>
                  <a:srgbClr val="161C1C"/>
                </a:solidFill>
                <a:cs typeface="Calibri" panose="020F0502020204030204" pitchFamily="34" charset="0"/>
              </a:rPr>
              <a:t>olması gerekir. Bu koşul, </a:t>
            </a:r>
            <a:r>
              <a:rPr lang="tr-TR" b="1" dirty="0">
                <a:solidFill>
                  <a:srgbClr val="161C1C"/>
                </a:solidFill>
                <a:cs typeface="Calibri" panose="020F0502020204030204" pitchFamily="34" charset="0"/>
              </a:rPr>
              <a:t>Öncelikli Teknoloji Alanları Tablosunda belirtilen öncelikli teknoloji alanlarında veya teknopark </a:t>
            </a:r>
            <a:r>
              <a:rPr lang="tr-TR" dirty="0">
                <a:solidFill>
                  <a:srgbClr val="161C1C"/>
                </a:solidFill>
                <a:cs typeface="Calibri" panose="020F0502020204030204" pitchFamily="34" charset="0"/>
              </a:rPr>
              <a:t>sınırları içerisinde faaliyet gösteren işletmeler için </a:t>
            </a:r>
            <a:r>
              <a:rPr lang="tr-TR" dirty="0" smtClean="0">
                <a:solidFill>
                  <a:srgbClr val="161C1C"/>
                </a:solidFill>
                <a:cs typeface="Calibri" panose="020F0502020204030204" pitchFamily="34" charset="0"/>
              </a:rPr>
              <a:t>aranmaz.</a:t>
            </a:r>
          </a:p>
          <a:p>
            <a:pPr marL="642366" indent="-285750" algn="just" fontAlgn="b">
              <a:lnSpc>
                <a:spcPct val="150000"/>
              </a:lnSpc>
              <a:spcBef>
                <a:spcPts val="0"/>
              </a:spcBef>
              <a:spcAft>
                <a:spcPts val="0"/>
              </a:spcAft>
              <a:buSzPts val="1800"/>
              <a:buFont typeface="Wingdings" panose="05000000000000000000" pitchFamily="2" charset="2"/>
              <a:buChar char="ü"/>
            </a:pPr>
            <a:r>
              <a:rPr lang="tr-TR" dirty="0" smtClean="0">
                <a:solidFill>
                  <a:srgbClr val="161C1C"/>
                </a:solidFill>
                <a:cs typeface="Calibri" panose="020F0502020204030204" pitchFamily="34" charset="0"/>
              </a:rPr>
              <a:t>İşletmeye </a:t>
            </a:r>
            <a:r>
              <a:rPr lang="tr-TR" dirty="0">
                <a:solidFill>
                  <a:srgbClr val="161C1C"/>
                </a:solidFill>
                <a:cs typeface="Calibri" panose="020F0502020204030204" pitchFamily="34" charset="0"/>
              </a:rPr>
              <a:t>program süresince destek üst limiti dâhilinde en fazla </a:t>
            </a:r>
            <a:r>
              <a:rPr lang="tr-TR" b="1" dirty="0">
                <a:solidFill>
                  <a:srgbClr val="161C1C"/>
                </a:solidFill>
                <a:cs typeface="Calibri" panose="020F0502020204030204" pitchFamily="34" charset="0"/>
              </a:rPr>
              <a:t>4 </a:t>
            </a:r>
            <a:r>
              <a:rPr lang="tr-TR" dirty="0">
                <a:solidFill>
                  <a:srgbClr val="161C1C"/>
                </a:solidFill>
                <a:cs typeface="Calibri" panose="020F0502020204030204" pitchFamily="34" charset="0"/>
              </a:rPr>
              <a:t>nitelikli eleman için destek ödemesi </a:t>
            </a:r>
            <a:r>
              <a:rPr lang="tr-TR" dirty="0" smtClean="0">
                <a:solidFill>
                  <a:srgbClr val="161C1C"/>
                </a:solidFill>
                <a:cs typeface="Calibri" panose="020F0502020204030204" pitchFamily="34" charset="0"/>
              </a:rPr>
              <a:t>yapılır.</a:t>
            </a:r>
          </a:p>
          <a:p>
            <a:pPr marL="642366" indent="-285750" algn="just" fontAlgn="b">
              <a:lnSpc>
                <a:spcPct val="150000"/>
              </a:lnSpc>
              <a:spcBef>
                <a:spcPts val="0"/>
              </a:spcBef>
              <a:spcAft>
                <a:spcPts val="0"/>
              </a:spcAft>
              <a:buSzPts val="1800"/>
              <a:buFont typeface="Wingdings" panose="05000000000000000000" pitchFamily="2" charset="2"/>
              <a:buChar char="ü"/>
            </a:pPr>
            <a:r>
              <a:rPr lang="tr-TR" dirty="0" smtClean="0">
                <a:solidFill>
                  <a:srgbClr val="161C1C"/>
                </a:solidFill>
                <a:cs typeface="Calibri" panose="020F0502020204030204" pitchFamily="34" charset="0"/>
              </a:rPr>
              <a:t>Destek üst limiti </a:t>
            </a:r>
            <a:r>
              <a:rPr lang="tr-TR" b="1" dirty="0" smtClean="0">
                <a:solidFill>
                  <a:srgbClr val="161C1C"/>
                </a:solidFill>
                <a:cs typeface="Calibri" panose="020F0502020204030204" pitchFamily="34" charset="0"/>
              </a:rPr>
              <a:t>50.000</a:t>
            </a:r>
            <a:r>
              <a:rPr lang="tr-TR" dirty="0" smtClean="0">
                <a:solidFill>
                  <a:srgbClr val="161C1C"/>
                </a:solidFill>
                <a:cs typeface="Calibri" panose="020F0502020204030204" pitchFamily="34" charset="0"/>
              </a:rPr>
              <a:t> TL olup destek </a:t>
            </a:r>
            <a:r>
              <a:rPr lang="tr-TR" dirty="0">
                <a:solidFill>
                  <a:srgbClr val="161C1C"/>
                </a:solidFill>
                <a:cs typeface="Calibri" panose="020F0502020204030204" pitchFamily="34" charset="0"/>
              </a:rPr>
              <a:t>oranı </a:t>
            </a:r>
            <a:r>
              <a:rPr lang="tr-TR" b="1" dirty="0">
                <a:solidFill>
                  <a:srgbClr val="161C1C"/>
                </a:solidFill>
                <a:cs typeface="Calibri" panose="020F0502020204030204" pitchFamily="34" charset="0"/>
              </a:rPr>
              <a:t>%60</a:t>
            </a:r>
            <a:r>
              <a:rPr lang="tr-TR" dirty="0">
                <a:solidFill>
                  <a:srgbClr val="161C1C"/>
                </a:solidFill>
                <a:cs typeface="Calibri" panose="020F0502020204030204" pitchFamily="34" charset="0"/>
              </a:rPr>
              <a:t>’tır. İstihdam edilecek elemanın yeni mezun, kadın, engelli, birinci derece şehit yakını veya gazi olması halinde destek oranına </a:t>
            </a:r>
            <a:r>
              <a:rPr lang="tr-TR" b="1" dirty="0">
                <a:solidFill>
                  <a:srgbClr val="161C1C"/>
                </a:solidFill>
                <a:cs typeface="Calibri" panose="020F0502020204030204" pitchFamily="34" charset="0"/>
              </a:rPr>
              <a:t>%20 </a:t>
            </a:r>
            <a:r>
              <a:rPr lang="tr-TR" dirty="0">
                <a:solidFill>
                  <a:srgbClr val="161C1C"/>
                </a:solidFill>
                <a:cs typeface="Calibri" panose="020F0502020204030204" pitchFamily="34" charset="0"/>
              </a:rPr>
              <a:t>ilave edilir. </a:t>
            </a:r>
            <a:endParaRPr lang="tr-TR" dirty="0">
              <a:effectLst/>
              <a:cs typeface="Calibri" panose="020F0502020204030204" pitchFamily="34" charset="0"/>
            </a:endParaRPr>
          </a:p>
        </p:txBody>
      </p:sp>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7888" y="195229"/>
            <a:ext cx="1092388" cy="824616"/>
          </a:xfrm>
          <a:prstGeom prst="rect">
            <a:avLst/>
          </a:prstGeom>
        </p:spPr>
      </p:pic>
    </p:spTree>
    <p:extLst>
      <p:ext uri="{BB962C8B-B14F-4D97-AF65-F5344CB8AC3E}">
        <p14:creationId xmlns:p14="http://schemas.microsoft.com/office/powerpoint/2010/main" val="3025292211"/>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7 Metin kutusu"/>
          <p:cNvSpPr txBox="1">
            <a:spLocks noChangeArrowheads="1"/>
          </p:cNvSpPr>
          <p:nvPr/>
        </p:nvSpPr>
        <p:spPr bwMode="auto">
          <a:xfrm>
            <a:off x="2063703" y="247948"/>
            <a:ext cx="7660104" cy="46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sz="2391" b="1" dirty="0">
                <a:solidFill>
                  <a:srgbClr val="00A6E6"/>
                </a:solidFill>
                <a:latin typeface="Calibri" panose="020F0502020204030204" pitchFamily="34" charset="0"/>
                <a:cs typeface="Calibri" panose="020F0502020204030204" pitchFamily="34" charset="0"/>
              </a:rPr>
              <a:t>TASARIM DESTEĞİ </a:t>
            </a:r>
          </a:p>
        </p:txBody>
      </p:sp>
      <p:pic>
        <p:nvPicPr>
          <p:cNvPr id="46084" name="Picture 6" descr="C:\Users\yildiz.sapmaz\Desktop\imagesCAYELV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802" y="1775243"/>
            <a:ext cx="3463748" cy="318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97111" y="1349076"/>
            <a:ext cx="9100124" cy="3108543"/>
          </a:xfrm>
          <a:prstGeom prst="rect">
            <a:avLst/>
          </a:prstGeom>
        </p:spPr>
        <p:txBody>
          <a:bodyPr wrap="square">
            <a:spAutoFit/>
          </a:bodyPr>
          <a:lstStyle/>
          <a:p>
            <a:pPr marL="361950" algn="just" fontAlgn="b">
              <a:spcBef>
                <a:spcPts val="600"/>
              </a:spcBef>
              <a:spcAft>
                <a:spcPts val="0"/>
              </a:spcAft>
              <a:defRPr/>
            </a:pPr>
            <a:r>
              <a:rPr lang="tr-TR" sz="1900" dirty="0">
                <a:solidFill>
                  <a:schemeClr val="tx1">
                    <a:lumMod val="50000"/>
                  </a:schemeClr>
                </a:solidFill>
                <a:cs typeface="Calibri" panose="020F0502020204030204" pitchFamily="34" charset="0"/>
              </a:rPr>
              <a:t> </a:t>
            </a:r>
            <a:r>
              <a:rPr lang="tr-TR" sz="1900" dirty="0">
                <a:solidFill>
                  <a:srgbClr val="020202"/>
                </a:solidFill>
                <a:cs typeface="Calibri" panose="020F0502020204030204" pitchFamily="34" charset="0"/>
              </a:rPr>
              <a:t>İşletmelerin; </a:t>
            </a:r>
          </a:p>
          <a:p>
            <a:pPr marL="933450" indent="-285750" algn="just" fontAlgn="b">
              <a:spcBef>
                <a:spcPts val="600"/>
              </a:spcBef>
              <a:spcAft>
                <a:spcPts val="0"/>
              </a:spcAft>
              <a:buFont typeface="Wingdings" panose="05000000000000000000" pitchFamily="2" charset="2"/>
              <a:buChar char="ü"/>
              <a:defRPr/>
            </a:pPr>
            <a:r>
              <a:rPr lang="tr-TR" sz="1900" dirty="0">
                <a:solidFill>
                  <a:srgbClr val="020202"/>
                </a:solidFill>
                <a:cs typeface="Calibri" panose="020F0502020204030204" pitchFamily="34" charset="0"/>
              </a:rPr>
              <a:t> Endüstriyel Tasarımcılar Meslek Kuruluşu Derneği, Grafikerler Meslek Kuruluşu Derneği,  Moda Tasarımcıları Derneği ve İç Mimarlar Odası üyeleri ile üyelerinin; sahibi, ortağı veya çalışanı olduğu firmalardan,</a:t>
            </a:r>
          </a:p>
          <a:p>
            <a:pPr marL="933450" indent="-285750" algn="just" fontAlgn="b">
              <a:spcBef>
                <a:spcPts val="600"/>
              </a:spcBef>
              <a:spcAft>
                <a:spcPts val="0"/>
              </a:spcAft>
              <a:buFont typeface="Wingdings" panose="05000000000000000000" pitchFamily="2" charset="2"/>
              <a:buChar char="ü"/>
              <a:defRPr/>
            </a:pPr>
            <a:r>
              <a:rPr lang="tr-TR" sz="1900" dirty="0">
                <a:solidFill>
                  <a:srgbClr val="020202"/>
                </a:solidFill>
                <a:cs typeface="Calibri" panose="020F0502020204030204" pitchFamily="34" charset="0"/>
              </a:rPr>
              <a:t> Üniversitelerden, </a:t>
            </a:r>
          </a:p>
          <a:p>
            <a:pPr marL="933450" indent="-285750" algn="just" fontAlgn="b">
              <a:spcBef>
                <a:spcPts val="600"/>
              </a:spcBef>
              <a:spcAft>
                <a:spcPts val="0"/>
              </a:spcAft>
              <a:buFont typeface="Wingdings" panose="05000000000000000000" pitchFamily="2" charset="2"/>
              <a:buChar char="ü"/>
              <a:defRPr/>
            </a:pPr>
            <a:r>
              <a:rPr lang="tr-TR" sz="1900" dirty="0">
                <a:solidFill>
                  <a:srgbClr val="020202"/>
                </a:solidFill>
                <a:cs typeface="Calibri" panose="020F0502020204030204" pitchFamily="34" charset="0"/>
              </a:rPr>
              <a:t> </a:t>
            </a:r>
            <a:r>
              <a:rPr lang="tr-TR" sz="1900" dirty="0" err="1">
                <a:solidFill>
                  <a:srgbClr val="020202"/>
                </a:solidFill>
                <a:cs typeface="Calibri" panose="020F0502020204030204" pitchFamily="34" charset="0"/>
              </a:rPr>
              <a:t>GETHAM’dan</a:t>
            </a:r>
            <a:r>
              <a:rPr lang="tr-TR" sz="1900" dirty="0">
                <a:solidFill>
                  <a:srgbClr val="020202"/>
                </a:solidFill>
                <a:cs typeface="Calibri" panose="020F0502020204030204" pitchFamily="34" charset="0"/>
              </a:rPr>
              <a:t> ve </a:t>
            </a:r>
          </a:p>
          <a:p>
            <a:pPr marL="933450" indent="-285750" algn="just" fontAlgn="b">
              <a:spcBef>
                <a:spcPts val="600"/>
              </a:spcBef>
              <a:spcAft>
                <a:spcPts val="0"/>
              </a:spcAft>
              <a:buFont typeface="Wingdings" panose="05000000000000000000" pitchFamily="2" charset="2"/>
              <a:buChar char="ü"/>
              <a:defRPr/>
            </a:pPr>
            <a:r>
              <a:rPr lang="tr-TR" sz="1900" dirty="0">
                <a:solidFill>
                  <a:srgbClr val="020202"/>
                </a:solidFill>
                <a:cs typeface="Calibri" panose="020F0502020204030204" pitchFamily="34" charset="0"/>
              </a:rPr>
              <a:t> 28/2/2008 tarihli ve 5746 sayılı Araştırma, Geliştirme ve Tasarım Faaliyetlerinin Desteklenmesi Hakkında Kanun kapsamındaki tasarım merkezlerinden </a:t>
            </a:r>
          </a:p>
          <a:p>
            <a:pPr marL="647700" algn="just" fontAlgn="b">
              <a:spcBef>
                <a:spcPts val="600"/>
              </a:spcBef>
              <a:spcAft>
                <a:spcPts val="0"/>
              </a:spcAft>
              <a:defRPr/>
            </a:pPr>
            <a:r>
              <a:rPr lang="tr-TR" sz="1900" b="1" dirty="0" smtClean="0">
                <a:solidFill>
                  <a:srgbClr val="020202"/>
                </a:solidFill>
                <a:cs typeface="Calibri" panose="020F0502020204030204" pitchFamily="34" charset="0"/>
              </a:rPr>
              <a:t>ürün </a:t>
            </a:r>
            <a:r>
              <a:rPr lang="tr-TR" sz="1900" b="1" dirty="0">
                <a:solidFill>
                  <a:srgbClr val="020202"/>
                </a:solidFill>
                <a:cs typeface="Calibri" panose="020F0502020204030204" pitchFamily="34" charset="0"/>
              </a:rPr>
              <a:t>tasarımına </a:t>
            </a:r>
            <a:r>
              <a:rPr lang="tr-TR" sz="1900" dirty="0">
                <a:solidFill>
                  <a:srgbClr val="020202"/>
                </a:solidFill>
                <a:cs typeface="Calibri" panose="020F0502020204030204" pitchFamily="34" charset="0"/>
              </a:rPr>
              <a:t>yönelik hizmet alımlarına destek verilir. </a:t>
            </a:r>
          </a:p>
        </p:txBody>
      </p:sp>
      <p:sp>
        <p:nvSpPr>
          <p:cNvPr id="5" name="Dikdörtgen 4"/>
          <p:cNvSpPr/>
          <p:nvPr/>
        </p:nvSpPr>
        <p:spPr>
          <a:xfrm>
            <a:off x="97111" y="4640436"/>
            <a:ext cx="11593288" cy="1554272"/>
          </a:xfrm>
          <a:prstGeom prst="rect">
            <a:avLst/>
          </a:prstGeom>
        </p:spPr>
        <p:txBody>
          <a:bodyPr wrap="square">
            <a:spAutoFit/>
          </a:bodyPr>
          <a:lstStyle/>
          <a:p>
            <a:pPr marL="361950" algn="just" fontAlgn="b">
              <a:lnSpc>
                <a:spcPct val="150000"/>
              </a:lnSpc>
              <a:spcBef>
                <a:spcPts val="0"/>
              </a:spcBef>
              <a:spcAft>
                <a:spcPts val="0"/>
              </a:spcAft>
            </a:pPr>
            <a:r>
              <a:rPr lang="tr-TR" sz="1900" dirty="0">
                <a:solidFill>
                  <a:schemeClr val="tx1">
                    <a:lumMod val="50000"/>
                  </a:schemeClr>
                </a:solidFill>
                <a:cs typeface="Calibri" panose="020F0502020204030204" pitchFamily="34" charset="0"/>
              </a:rPr>
              <a:t>Her bir ürün tasarımı için destek üst limiti </a:t>
            </a:r>
            <a:r>
              <a:rPr lang="tr-TR" sz="1900" b="1" dirty="0">
                <a:solidFill>
                  <a:schemeClr val="tx1">
                    <a:lumMod val="50000"/>
                  </a:schemeClr>
                </a:solidFill>
                <a:cs typeface="Calibri" panose="020F0502020204030204" pitchFamily="34" charset="0"/>
              </a:rPr>
              <a:t>2.000</a:t>
            </a:r>
            <a:r>
              <a:rPr lang="tr-TR" sz="1900" dirty="0">
                <a:solidFill>
                  <a:schemeClr val="tx1">
                    <a:lumMod val="50000"/>
                  </a:schemeClr>
                </a:solidFill>
                <a:cs typeface="Calibri" panose="020F0502020204030204" pitchFamily="34" charset="0"/>
              </a:rPr>
              <a:t> TL’dir. </a:t>
            </a:r>
          </a:p>
          <a:p>
            <a:pPr marL="361950" algn="just" fontAlgn="b">
              <a:spcBef>
                <a:spcPts val="0"/>
              </a:spcBef>
              <a:spcAft>
                <a:spcPts val="0"/>
              </a:spcAft>
            </a:pPr>
            <a:r>
              <a:rPr lang="tr-TR" sz="1900" dirty="0">
                <a:solidFill>
                  <a:schemeClr val="tx1">
                    <a:lumMod val="50000"/>
                  </a:schemeClr>
                </a:solidFill>
                <a:cs typeface="Calibri" panose="020F0502020204030204" pitchFamily="34" charset="0"/>
              </a:rPr>
              <a:t>Ürün tasarımının Patent Belgesi, Faydalı Model Belgesi, Endüstriyel Tasarım Tescil Belgesi veya Entegre Devre Topografyaları Tescil Belgesi alımı ile sonuçlanmış olması halinde destek üst limiti </a:t>
            </a:r>
            <a:r>
              <a:rPr lang="tr-TR" sz="1900" b="1" dirty="0">
                <a:solidFill>
                  <a:schemeClr val="tx1">
                    <a:lumMod val="50000"/>
                  </a:schemeClr>
                </a:solidFill>
                <a:cs typeface="Calibri" panose="020F0502020204030204" pitchFamily="34" charset="0"/>
              </a:rPr>
              <a:t>10.000</a:t>
            </a:r>
            <a:r>
              <a:rPr lang="tr-TR" sz="1900" dirty="0">
                <a:solidFill>
                  <a:schemeClr val="tx1">
                    <a:lumMod val="50000"/>
                  </a:schemeClr>
                </a:solidFill>
                <a:cs typeface="Calibri" panose="020F0502020204030204" pitchFamily="34" charset="0"/>
              </a:rPr>
              <a:t>  TL’dir.</a:t>
            </a:r>
          </a:p>
          <a:p>
            <a:pPr marL="361950" algn="just" fontAlgn="b">
              <a:lnSpc>
                <a:spcPct val="150000"/>
              </a:lnSpc>
              <a:spcBef>
                <a:spcPts val="0"/>
              </a:spcBef>
              <a:spcAft>
                <a:spcPts val="0"/>
              </a:spcAft>
            </a:pPr>
            <a:r>
              <a:rPr lang="tr-TR" sz="1900" dirty="0" smtClean="0">
                <a:solidFill>
                  <a:schemeClr val="tx1">
                    <a:lumMod val="50000"/>
                  </a:schemeClr>
                </a:solidFill>
                <a:cs typeface="Calibri" panose="020F0502020204030204" pitchFamily="34" charset="0"/>
              </a:rPr>
              <a:t>Desteğinin </a:t>
            </a:r>
            <a:r>
              <a:rPr lang="tr-TR" sz="1900" dirty="0">
                <a:solidFill>
                  <a:schemeClr val="tx1">
                    <a:lumMod val="50000"/>
                  </a:schemeClr>
                </a:solidFill>
                <a:cs typeface="Calibri" panose="020F0502020204030204" pitchFamily="34" charset="0"/>
              </a:rPr>
              <a:t>üst limiti </a:t>
            </a:r>
            <a:r>
              <a:rPr lang="tr-TR" sz="1900" b="1" dirty="0">
                <a:solidFill>
                  <a:schemeClr val="tx1">
                    <a:lumMod val="50000"/>
                  </a:schemeClr>
                </a:solidFill>
                <a:cs typeface="Calibri" panose="020F0502020204030204" pitchFamily="34" charset="0"/>
              </a:rPr>
              <a:t>50.000 </a:t>
            </a:r>
            <a:r>
              <a:rPr lang="tr-TR" sz="1900" b="1" dirty="0" smtClean="0">
                <a:solidFill>
                  <a:schemeClr val="tx1">
                    <a:lumMod val="50000"/>
                  </a:schemeClr>
                </a:solidFill>
                <a:cs typeface="Calibri" panose="020F0502020204030204" pitchFamily="34" charset="0"/>
              </a:rPr>
              <a:t>TL</a:t>
            </a:r>
            <a:r>
              <a:rPr lang="tr-TR" sz="1900" b="1" dirty="0" smtClean="0">
                <a:solidFill>
                  <a:srgbClr val="020202"/>
                </a:solidFill>
                <a:cs typeface="Calibri" panose="020F0502020204030204" pitchFamily="34" charset="0"/>
              </a:rPr>
              <a:t> </a:t>
            </a:r>
            <a:r>
              <a:rPr lang="tr-TR" sz="1900" dirty="0" smtClean="0">
                <a:solidFill>
                  <a:srgbClr val="020202"/>
                </a:solidFill>
                <a:cs typeface="Calibri" panose="020F0502020204030204" pitchFamily="34" charset="0"/>
              </a:rPr>
              <a:t>olup </a:t>
            </a:r>
            <a:r>
              <a:rPr lang="tr-TR" sz="1900" dirty="0">
                <a:solidFill>
                  <a:srgbClr val="020202"/>
                </a:solidFill>
                <a:cs typeface="Calibri" panose="020F0502020204030204" pitchFamily="34" charset="0"/>
              </a:rPr>
              <a:t>destek oranı </a:t>
            </a:r>
            <a:r>
              <a:rPr lang="tr-TR" sz="1900" b="1" dirty="0">
                <a:solidFill>
                  <a:srgbClr val="020202"/>
                </a:solidFill>
                <a:cs typeface="Calibri" panose="020F0502020204030204" pitchFamily="34" charset="0"/>
              </a:rPr>
              <a:t>%60</a:t>
            </a:r>
            <a:r>
              <a:rPr lang="tr-TR" sz="1900" dirty="0">
                <a:solidFill>
                  <a:srgbClr val="020202"/>
                </a:solidFill>
                <a:cs typeface="Calibri" panose="020F0502020204030204" pitchFamily="34" charset="0"/>
              </a:rPr>
              <a:t>’dır</a:t>
            </a:r>
            <a:r>
              <a:rPr lang="tr-TR" sz="1900" dirty="0" smtClean="0">
                <a:solidFill>
                  <a:srgbClr val="020202"/>
                </a:solidFill>
                <a:cs typeface="Calibri" panose="020F0502020204030204" pitchFamily="34" charset="0"/>
              </a:rPr>
              <a:t>.</a:t>
            </a:r>
            <a:endParaRPr lang="tr-TR" sz="1900" dirty="0">
              <a:solidFill>
                <a:srgbClr val="020202"/>
              </a:solidFill>
              <a:cs typeface="Calibri" panose="020F0502020204030204" pitchFamily="34" charset="0"/>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7888" y="195229"/>
            <a:ext cx="1092388" cy="824616"/>
          </a:xfrm>
          <a:prstGeom prst="rect">
            <a:avLst/>
          </a:prstGeom>
        </p:spPr>
      </p:pic>
    </p:spTree>
    <p:extLst>
      <p:ext uri="{BB962C8B-B14F-4D97-AF65-F5344CB8AC3E}">
        <p14:creationId xmlns:p14="http://schemas.microsoft.com/office/powerpoint/2010/main" val="23665066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7 Metin kutusu"/>
          <p:cNvSpPr txBox="1">
            <a:spLocks noChangeArrowheads="1"/>
          </p:cNvSpPr>
          <p:nvPr/>
        </p:nvSpPr>
        <p:spPr bwMode="auto">
          <a:xfrm>
            <a:off x="2543598" y="421344"/>
            <a:ext cx="7660104" cy="46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sz="2391" b="1" dirty="0">
                <a:solidFill>
                  <a:srgbClr val="00A6E6"/>
                </a:solidFill>
                <a:latin typeface="Calibri" panose="020F0502020204030204" pitchFamily="34" charset="0"/>
                <a:cs typeface="Calibri" panose="020F0502020204030204" pitchFamily="34" charset="0"/>
              </a:rPr>
              <a:t>SINAİ MÜLKİYET HAKLARI DESTEĞİ </a:t>
            </a:r>
          </a:p>
        </p:txBody>
      </p:sp>
      <p:sp>
        <p:nvSpPr>
          <p:cNvPr id="2" name="İçerik Yer Tutucusu 1"/>
          <p:cNvSpPr>
            <a:spLocks noGrp="1"/>
          </p:cNvSpPr>
          <p:nvPr>
            <p:ph idx="1"/>
          </p:nvPr>
        </p:nvSpPr>
        <p:spPr>
          <a:xfrm>
            <a:off x="451185" y="1184052"/>
            <a:ext cx="6694315" cy="3156024"/>
          </a:xfrm>
        </p:spPr>
        <p:txBody>
          <a:bodyPr>
            <a:normAutofit/>
          </a:bodyPr>
          <a:lstStyle/>
          <a:p>
            <a:pPr marL="0" indent="0" eaLnBrk="1" hangingPunct="1">
              <a:lnSpc>
                <a:spcPct val="110000"/>
              </a:lnSpc>
              <a:spcBef>
                <a:spcPts val="600"/>
              </a:spcBef>
              <a:buFont typeface="Symbol" pitchFamily="18" charset="2"/>
              <a:buNone/>
              <a:defRPr/>
            </a:pPr>
            <a:r>
              <a:rPr lang="tr-TR" sz="1900" dirty="0">
                <a:latin typeface="Calibri" panose="020F0502020204030204" pitchFamily="34" charset="0"/>
                <a:cs typeface="Calibri" panose="020F0502020204030204" pitchFamily="34" charset="0"/>
              </a:rPr>
              <a:t>İşletmelerin</a:t>
            </a:r>
            <a:r>
              <a:rPr lang="tr-TR" sz="1900" dirty="0" smtClean="0">
                <a:latin typeface="Calibri" panose="020F0502020204030204" pitchFamily="34" charset="0"/>
                <a:cs typeface="Calibri" panose="020F0502020204030204" pitchFamily="34" charset="0"/>
              </a:rPr>
              <a:t>; </a:t>
            </a:r>
            <a:r>
              <a:rPr lang="tr-TR" sz="1900" dirty="0" smtClean="0">
                <a:solidFill>
                  <a:srgbClr val="020202"/>
                </a:solidFill>
                <a:latin typeface="Calibri" pitchFamily="34" charset="0"/>
                <a:ea typeface="ヒラギノ角ゴ Pro W3" pitchFamily="1" charset="-128"/>
                <a:cs typeface="Calibri" panose="020F0502020204030204" pitchFamily="34" charset="0"/>
              </a:rPr>
              <a:t> </a:t>
            </a:r>
            <a:r>
              <a:rPr lang="tr-TR" sz="1900" dirty="0">
                <a:solidFill>
                  <a:srgbClr val="020202"/>
                </a:solidFill>
                <a:latin typeface="Calibri" pitchFamily="34" charset="0"/>
                <a:ea typeface="ヒラギノ角ゴ Pro W3" pitchFamily="1" charset="-128"/>
                <a:cs typeface="Calibri" panose="020F0502020204030204" pitchFamily="34" charset="0"/>
              </a:rPr>
              <a:t>Türk Patent ve Marka Kurumu (TÜRKPATENT) veya </a:t>
            </a:r>
            <a:r>
              <a:rPr lang="tr-TR" sz="1900" dirty="0" smtClean="0">
                <a:solidFill>
                  <a:srgbClr val="020202"/>
                </a:solidFill>
                <a:latin typeface="Calibri" pitchFamily="34" charset="0"/>
                <a:ea typeface="ヒラギノ角ゴ Pro W3" pitchFamily="1" charset="-128"/>
                <a:cs typeface="Calibri" panose="020F0502020204030204" pitchFamily="34" charset="0"/>
              </a:rPr>
              <a:t>muadili  </a:t>
            </a:r>
            <a:r>
              <a:rPr lang="tr-TR" sz="1900" dirty="0">
                <a:solidFill>
                  <a:srgbClr val="020202"/>
                </a:solidFill>
                <a:latin typeface="Calibri" pitchFamily="34" charset="0"/>
                <a:ea typeface="ヒラギノ角ゴ Pro W3" pitchFamily="1" charset="-128"/>
                <a:cs typeface="Calibri" panose="020F0502020204030204" pitchFamily="34" charset="0"/>
              </a:rPr>
              <a:t>yurt dışı kurum/kuruluşlardan;</a:t>
            </a:r>
          </a:p>
          <a:p>
            <a:pPr>
              <a:lnSpc>
                <a:spcPct val="110000"/>
              </a:lnSpc>
              <a:spcBef>
                <a:spcPts val="600"/>
              </a:spcBef>
              <a:buFont typeface="Wingdings" panose="05000000000000000000" pitchFamily="2" charset="2"/>
              <a:buChar char="ü"/>
              <a:defRPr/>
            </a:pPr>
            <a:r>
              <a:rPr lang="tr-TR" sz="1900" dirty="0" smtClean="0">
                <a:solidFill>
                  <a:srgbClr val="020202"/>
                </a:solidFill>
                <a:latin typeface="Calibri" pitchFamily="34" charset="0"/>
                <a:ea typeface="ヒラギノ角ゴ Pro W3" pitchFamily="1" charset="-128"/>
                <a:cs typeface="Calibri" panose="020F0502020204030204" pitchFamily="34" charset="0"/>
              </a:rPr>
              <a:t>Patent</a:t>
            </a:r>
          </a:p>
          <a:p>
            <a:pPr>
              <a:lnSpc>
                <a:spcPct val="110000"/>
              </a:lnSpc>
              <a:spcBef>
                <a:spcPts val="600"/>
              </a:spcBef>
              <a:buFont typeface="Wingdings" panose="05000000000000000000" pitchFamily="2" charset="2"/>
              <a:buChar char="ü"/>
              <a:defRPr/>
            </a:pPr>
            <a:r>
              <a:rPr lang="tr-TR" sz="1900" dirty="0" smtClean="0">
                <a:solidFill>
                  <a:srgbClr val="020202"/>
                </a:solidFill>
                <a:latin typeface="Calibri" pitchFamily="34" charset="0"/>
                <a:ea typeface="ヒラギノ角ゴ Pro W3" pitchFamily="1" charset="-128"/>
                <a:cs typeface="Calibri" panose="020F0502020204030204" pitchFamily="34" charset="0"/>
              </a:rPr>
              <a:t>Faydalı </a:t>
            </a:r>
            <a:r>
              <a:rPr lang="tr-TR" sz="1900" dirty="0">
                <a:solidFill>
                  <a:srgbClr val="020202"/>
                </a:solidFill>
                <a:latin typeface="Calibri" pitchFamily="34" charset="0"/>
                <a:ea typeface="ヒラギノ角ゴ Pro W3" pitchFamily="1" charset="-128"/>
                <a:cs typeface="Calibri" panose="020F0502020204030204" pitchFamily="34" charset="0"/>
              </a:rPr>
              <a:t>model </a:t>
            </a:r>
            <a:r>
              <a:rPr lang="tr-TR" sz="1900" dirty="0" smtClean="0">
                <a:solidFill>
                  <a:srgbClr val="020202"/>
                </a:solidFill>
                <a:latin typeface="Calibri" pitchFamily="34" charset="0"/>
                <a:ea typeface="ヒラギノ角ゴ Pro W3" pitchFamily="1" charset="-128"/>
                <a:cs typeface="Calibri" panose="020F0502020204030204" pitchFamily="34" charset="0"/>
              </a:rPr>
              <a:t>belgesi</a:t>
            </a:r>
          </a:p>
          <a:p>
            <a:pPr>
              <a:lnSpc>
                <a:spcPct val="110000"/>
              </a:lnSpc>
              <a:spcBef>
                <a:spcPts val="600"/>
              </a:spcBef>
              <a:buFont typeface="Wingdings" panose="05000000000000000000" pitchFamily="2" charset="2"/>
              <a:buChar char="ü"/>
              <a:defRPr/>
            </a:pPr>
            <a:r>
              <a:rPr lang="tr-TR" sz="1900" dirty="0" smtClean="0">
                <a:solidFill>
                  <a:srgbClr val="020202"/>
                </a:solidFill>
                <a:latin typeface="Calibri" pitchFamily="34" charset="0"/>
                <a:ea typeface="ヒラギノ角ゴ Pro W3" pitchFamily="1" charset="-128"/>
                <a:cs typeface="Calibri" panose="020F0502020204030204" pitchFamily="34" charset="0"/>
              </a:rPr>
              <a:t>Endüstriyel </a:t>
            </a:r>
            <a:r>
              <a:rPr lang="tr-TR" sz="1900" dirty="0">
                <a:solidFill>
                  <a:srgbClr val="020202"/>
                </a:solidFill>
                <a:latin typeface="Calibri" pitchFamily="34" charset="0"/>
                <a:ea typeface="ヒラギノ角ゴ Pro W3" pitchFamily="1" charset="-128"/>
                <a:cs typeface="Calibri" panose="020F0502020204030204" pitchFamily="34" charset="0"/>
              </a:rPr>
              <a:t>tasarım tescili belgesi </a:t>
            </a:r>
            <a:endParaRPr lang="tr-TR" sz="1900" dirty="0" smtClean="0">
              <a:solidFill>
                <a:srgbClr val="020202"/>
              </a:solidFill>
              <a:latin typeface="Calibri" pitchFamily="34" charset="0"/>
              <a:ea typeface="ヒラギノ角ゴ Pro W3" pitchFamily="1" charset="-128"/>
              <a:cs typeface="Calibri" panose="020F0502020204030204" pitchFamily="34" charset="0"/>
            </a:endParaRPr>
          </a:p>
          <a:p>
            <a:pPr>
              <a:lnSpc>
                <a:spcPct val="110000"/>
              </a:lnSpc>
              <a:spcBef>
                <a:spcPts val="600"/>
              </a:spcBef>
              <a:buFont typeface="Wingdings" panose="05000000000000000000" pitchFamily="2" charset="2"/>
              <a:buChar char="ü"/>
              <a:defRPr/>
            </a:pPr>
            <a:r>
              <a:rPr lang="tr-TR" sz="1900" dirty="0" smtClean="0">
                <a:solidFill>
                  <a:srgbClr val="020202"/>
                </a:solidFill>
                <a:latin typeface="Calibri" pitchFamily="34" charset="0"/>
                <a:ea typeface="ヒラギノ角ゴ Pro W3" pitchFamily="1" charset="-128"/>
                <a:cs typeface="Calibri" panose="020F0502020204030204" pitchFamily="34" charset="0"/>
              </a:rPr>
              <a:t>Entegre </a:t>
            </a:r>
            <a:r>
              <a:rPr lang="tr-TR" sz="1900" dirty="0">
                <a:solidFill>
                  <a:srgbClr val="020202"/>
                </a:solidFill>
                <a:latin typeface="Calibri" pitchFamily="34" charset="0"/>
                <a:ea typeface="ヒラギノ角ゴ Pro W3" pitchFamily="1" charset="-128"/>
                <a:cs typeface="Calibri" panose="020F0502020204030204" pitchFamily="34" charset="0"/>
              </a:rPr>
              <a:t>devre topografyaları tescil belgesi için yaptığı </a:t>
            </a:r>
            <a:r>
              <a:rPr lang="tr-TR" sz="1900" dirty="0" smtClean="0">
                <a:solidFill>
                  <a:srgbClr val="020202"/>
                </a:solidFill>
                <a:latin typeface="Calibri" pitchFamily="34" charset="0"/>
                <a:ea typeface="ヒラギノ角ゴ Pro W3" pitchFamily="1" charset="-128"/>
                <a:cs typeface="Calibri" panose="020F0502020204030204" pitchFamily="34" charset="0"/>
              </a:rPr>
              <a:t>giderler</a:t>
            </a:r>
          </a:p>
          <a:p>
            <a:pPr>
              <a:lnSpc>
                <a:spcPct val="110000"/>
              </a:lnSpc>
              <a:spcBef>
                <a:spcPts val="600"/>
              </a:spcBef>
              <a:buFont typeface="Wingdings" panose="05000000000000000000" pitchFamily="2" charset="2"/>
              <a:buChar char="ü"/>
              <a:defRPr/>
            </a:pPr>
            <a:r>
              <a:rPr lang="tr-TR" sz="1900" dirty="0" smtClean="0">
                <a:solidFill>
                  <a:srgbClr val="020202"/>
                </a:solidFill>
                <a:latin typeface="Calibri" pitchFamily="34" charset="0"/>
                <a:ea typeface="ヒラギノ角ゴ Pro W3" pitchFamily="1" charset="-128"/>
                <a:cs typeface="Calibri" panose="020F0502020204030204" pitchFamily="34" charset="0"/>
              </a:rPr>
              <a:t>Patent </a:t>
            </a:r>
            <a:r>
              <a:rPr lang="tr-TR" sz="1900" dirty="0">
                <a:solidFill>
                  <a:srgbClr val="020202"/>
                </a:solidFill>
                <a:latin typeface="Calibri" pitchFamily="34" charset="0"/>
                <a:ea typeface="ヒラギノ角ゴ Pro W3" pitchFamily="1" charset="-128"/>
                <a:cs typeface="Calibri" panose="020F0502020204030204" pitchFamily="34" charset="0"/>
              </a:rPr>
              <a:t>ve Marka vekili </a:t>
            </a:r>
            <a:r>
              <a:rPr lang="tr-TR" sz="1900" dirty="0" smtClean="0">
                <a:solidFill>
                  <a:srgbClr val="020202"/>
                </a:solidFill>
                <a:latin typeface="Calibri" pitchFamily="34" charset="0"/>
                <a:ea typeface="ヒラギノ角ゴ Pro W3" pitchFamily="1" charset="-128"/>
                <a:cs typeface="Calibri" panose="020F0502020204030204" pitchFamily="34" charset="0"/>
              </a:rPr>
              <a:t>giderleri desteklenir</a:t>
            </a:r>
            <a:r>
              <a:rPr lang="tr-TR" sz="1900" dirty="0">
                <a:solidFill>
                  <a:srgbClr val="020202"/>
                </a:solidFill>
                <a:latin typeface="Calibri" pitchFamily="34" charset="0"/>
                <a:ea typeface="ヒラギノ角ゴ Pro W3" pitchFamily="1" charset="-128"/>
                <a:cs typeface="Calibri" panose="020F0502020204030204" pitchFamily="34" charset="0"/>
              </a:rPr>
              <a:t>.</a:t>
            </a:r>
          </a:p>
          <a:p>
            <a:pPr eaLnBrk="1" hangingPunct="1">
              <a:lnSpc>
                <a:spcPct val="110000"/>
              </a:lnSpc>
              <a:spcBef>
                <a:spcPts val="600"/>
              </a:spcBef>
              <a:defRPr/>
            </a:pPr>
            <a:endParaRPr lang="tr-TR" sz="1900" dirty="0">
              <a:latin typeface="Calibri" panose="020F0502020204030204" pitchFamily="34" charset="0"/>
              <a:cs typeface="Calibri" panose="020F0502020204030204" pitchFamily="34" charset="0"/>
            </a:endParaRPr>
          </a:p>
        </p:txBody>
      </p:sp>
      <p:pic>
        <p:nvPicPr>
          <p:cNvPr id="49156" name="Picture 5" descr="C:\Users\yildiz.sapmaz\Desktop\imagesCAG4T2Q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3429" y="734819"/>
            <a:ext cx="3492218" cy="318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ikdörtgen 3"/>
          <p:cNvSpPr/>
          <p:nvPr/>
        </p:nvSpPr>
        <p:spPr>
          <a:xfrm>
            <a:off x="0" y="4064372"/>
            <a:ext cx="12169352" cy="2285241"/>
          </a:xfrm>
          <a:prstGeom prst="rect">
            <a:avLst/>
          </a:prstGeom>
        </p:spPr>
        <p:txBody>
          <a:bodyPr wrap="square">
            <a:spAutoFit/>
          </a:bodyPr>
          <a:lstStyle/>
          <a:p>
            <a:pPr marL="361950" algn="just">
              <a:lnSpc>
                <a:spcPct val="150000"/>
              </a:lnSpc>
              <a:spcBef>
                <a:spcPts val="0"/>
              </a:spcBef>
              <a:defRPr/>
            </a:pPr>
            <a:r>
              <a:rPr lang="tr-TR" sz="1900" dirty="0" err="1">
                <a:solidFill>
                  <a:srgbClr val="020202"/>
                </a:solidFill>
                <a:cs typeface="Calibri" panose="020F0502020204030204" pitchFamily="34" charset="0"/>
              </a:rPr>
              <a:t>TÜRKPATENT’ten</a:t>
            </a:r>
            <a:r>
              <a:rPr lang="tr-TR" sz="1900" dirty="0">
                <a:solidFill>
                  <a:srgbClr val="020202"/>
                </a:solidFill>
                <a:cs typeface="Calibri" panose="020F0502020204030204" pitchFamily="34" charset="0"/>
              </a:rPr>
              <a:t> alınacak her bir belge için destek üst limiti </a:t>
            </a:r>
            <a:r>
              <a:rPr lang="tr-TR" sz="1900" b="1" dirty="0">
                <a:solidFill>
                  <a:srgbClr val="020202"/>
                </a:solidFill>
                <a:cs typeface="Calibri" panose="020F0502020204030204" pitchFamily="34" charset="0"/>
              </a:rPr>
              <a:t>5.000 TL</a:t>
            </a:r>
            <a:r>
              <a:rPr lang="tr-TR" sz="1900" dirty="0">
                <a:solidFill>
                  <a:srgbClr val="020202"/>
                </a:solidFill>
                <a:cs typeface="Calibri" panose="020F0502020204030204" pitchFamily="34" charset="0"/>
              </a:rPr>
              <a:t>, </a:t>
            </a:r>
            <a:endParaRPr lang="tr-TR" sz="1900" dirty="0" smtClean="0">
              <a:solidFill>
                <a:srgbClr val="020202"/>
              </a:solidFill>
              <a:cs typeface="Calibri" panose="020F0502020204030204" pitchFamily="34" charset="0"/>
            </a:endParaRPr>
          </a:p>
          <a:p>
            <a:pPr marL="361950" algn="just">
              <a:lnSpc>
                <a:spcPct val="150000"/>
              </a:lnSpc>
              <a:spcBef>
                <a:spcPts val="0"/>
              </a:spcBef>
              <a:defRPr/>
            </a:pPr>
            <a:r>
              <a:rPr lang="tr-TR" sz="1900" dirty="0" smtClean="0">
                <a:solidFill>
                  <a:srgbClr val="020202"/>
                </a:solidFill>
                <a:cs typeface="Calibri" panose="020F0502020204030204" pitchFamily="34" charset="0"/>
              </a:rPr>
              <a:t>TÜRKPATENT </a:t>
            </a:r>
            <a:r>
              <a:rPr lang="tr-TR" sz="1900" dirty="0">
                <a:solidFill>
                  <a:srgbClr val="020202"/>
                </a:solidFill>
                <a:cs typeface="Calibri" panose="020F0502020204030204" pitchFamily="34" charset="0"/>
              </a:rPr>
              <a:t>muadili yurt dışı kurum/kuruluşlardan alınacak her bir belge için destek üst limiti </a:t>
            </a:r>
            <a:r>
              <a:rPr lang="tr-TR" sz="1900" b="1" dirty="0">
                <a:solidFill>
                  <a:srgbClr val="020202"/>
                </a:solidFill>
                <a:cs typeface="Calibri" panose="020F0502020204030204" pitchFamily="34" charset="0"/>
              </a:rPr>
              <a:t>10.000 </a:t>
            </a:r>
            <a:r>
              <a:rPr lang="tr-TR" sz="1900" b="1" dirty="0" smtClean="0">
                <a:solidFill>
                  <a:srgbClr val="020202"/>
                </a:solidFill>
                <a:cs typeface="Calibri" panose="020F0502020204030204" pitchFamily="34" charset="0"/>
              </a:rPr>
              <a:t>TL’dir</a:t>
            </a:r>
            <a:r>
              <a:rPr lang="tr-TR" sz="1900" dirty="0" smtClean="0">
                <a:solidFill>
                  <a:srgbClr val="020202"/>
                </a:solidFill>
                <a:cs typeface="Calibri" panose="020F0502020204030204" pitchFamily="34" charset="0"/>
              </a:rPr>
              <a:t>.  </a:t>
            </a:r>
            <a:endParaRPr lang="tr-TR" sz="1900" dirty="0">
              <a:solidFill>
                <a:srgbClr val="020202"/>
              </a:solidFill>
              <a:cs typeface="Calibri" panose="020F0502020204030204" pitchFamily="34" charset="0"/>
            </a:endParaRPr>
          </a:p>
          <a:p>
            <a:pPr marL="361950" algn="just">
              <a:lnSpc>
                <a:spcPct val="150000"/>
              </a:lnSpc>
            </a:pPr>
            <a:r>
              <a:rPr lang="tr-TR" sz="1900" dirty="0">
                <a:solidFill>
                  <a:srgbClr val="020202"/>
                </a:solidFill>
                <a:cs typeface="Calibri" panose="020F0502020204030204" pitchFamily="34" charset="0"/>
              </a:rPr>
              <a:t>D</a:t>
            </a:r>
            <a:r>
              <a:rPr lang="tr-TR" sz="1900" dirty="0" smtClean="0">
                <a:solidFill>
                  <a:srgbClr val="020202"/>
                </a:solidFill>
                <a:cs typeface="Calibri" panose="020F0502020204030204" pitchFamily="34" charset="0"/>
              </a:rPr>
              <a:t>estek </a:t>
            </a:r>
            <a:r>
              <a:rPr lang="tr-TR" sz="1900" dirty="0">
                <a:solidFill>
                  <a:srgbClr val="020202"/>
                </a:solidFill>
                <a:cs typeface="Calibri" panose="020F0502020204030204" pitchFamily="34" charset="0"/>
              </a:rPr>
              <a:t>oranı </a:t>
            </a:r>
            <a:r>
              <a:rPr lang="tr-TR" sz="1900" b="1" dirty="0">
                <a:solidFill>
                  <a:srgbClr val="020202"/>
                </a:solidFill>
                <a:cs typeface="Calibri" panose="020F0502020204030204" pitchFamily="34" charset="0"/>
              </a:rPr>
              <a:t>%</a:t>
            </a:r>
            <a:r>
              <a:rPr lang="tr-TR" sz="1900" b="1" dirty="0" smtClean="0">
                <a:solidFill>
                  <a:srgbClr val="020202"/>
                </a:solidFill>
                <a:cs typeface="Calibri" panose="020F0502020204030204" pitchFamily="34" charset="0"/>
              </a:rPr>
              <a:t>60 </a:t>
            </a:r>
            <a:r>
              <a:rPr lang="tr-TR" sz="1900" dirty="0" smtClean="0">
                <a:solidFill>
                  <a:srgbClr val="020202"/>
                </a:solidFill>
                <a:cs typeface="Calibri" panose="020F0502020204030204" pitchFamily="34" charset="0"/>
              </a:rPr>
              <a:t>olup</a:t>
            </a:r>
            <a:r>
              <a:rPr lang="tr-TR" sz="1900" b="1" dirty="0" smtClean="0">
                <a:solidFill>
                  <a:srgbClr val="020202"/>
                </a:solidFill>
                <a:cs typeface="Calibri" panose="020F0502020204030204" pitchFamily="34" charset="0"/>
              </a:rPr>
              <a:t> Türk </a:t>
            </a:r>
            <a:r>
              <a:rPr lang="tr-TR" sz="1900" b="1" dirty="0">
                <a:solidFill>
                  <a:srgbClr val="020202"/>
                </a:solidFill>
                <a:cs typeface="Calibri" panose="020F0502020204030204" pitchFamily="34" charset="0"/>
              </a:rPr>
              <a:t>Patent ve Marka Kurumu’ndan </a:t>
            </a:r>
            <a:r>
              <a:rPr lang="tr-TR" sz="1900" dirty="0">
                <a:solidFill>
                  <a:srgbClr val="020202"/>
                </a:solidFill>
                <a:cs typeface="Calibri" panose="020F0502020204030204" pitchFamily="34" charset="0"/>
              </a:rPr>
              <a:t>alınacak belgeler destek üst limitleri dahilinde </a:t>
            </a:r>
            <a:r>
              <a:rPr lang="tr-TR" sz="1900" b="1" dirty="0">
                <a:solidFill>
                  <a:srgbClr val="020202"/>
                </a:solidFill>
                <a:cs typeface="Calibri" panose="020F0502020204030204" pitchFamily="34" charset="0"/>
              </a:rPr>
              <a:t>%100</a:t>
            </a:r>
            <a:r>
              <a:rPr lang="tr-TR" sz="1900" dirty="0">
                <a:solidFill>
                  <a:srgbClr val="020202"/>
                </a:solidFill>
                <a:cs typeface="Calibri" panose="020F0502020204030204" pitchFamily="34" charset="0"/>
              </a:rPr>
              <a:t> oranında desteklenir. </a:t>
            </a:r>
          </a:p>
          <a:p>
            <a:pPr marL="361950" algn="just" fontAlgn="b">
              <a:lnSpc>
                <a:spcPct val="150000"/>
              </a:lnSpc>
              <a:spcBef>
                <a:spcPts val="0"/>
              </a:spcBef>
              <a:defRPr/>
            </a:pPr>
            <a:r>
              <a:rPr lang="tr-TR" sz="1900" dirty="0" smtClean="0">
                <a:solidFill>
                  <a:srgbClr val="020202"/>
                </a:solidFill>
                <a:cs typeface="Calibri" panose="020F0502020204030204" pitchFamily="34" charset="0"/>
              </a:rPr>
              <a:t>Desteğinin </a:t>
            </a:r>
            <a:r>
              <a:rPr lang="tr-TR" sz="1900" dirty="0">
                <a:solidFill>
                  <a:srgbClr val="020202"/>
                </a:solidFill>
                <a:cs typeface="Calibri" panose="020F0502020204030204" pitchFamily="34" charset="0"/>
              </a:rPr>
              <a:t>üst limiti </a:t>
            </a:r>
            <a:r>
              <a:rPr lang="tr-TR" sz="1900" b="1" dirty="0">
                <a:solidFill>
                  <a:srgbClr val="020202"/>
                </a:solidFill>
                <a:cs typeface="Calibri" panose="020F0502020204030204" pitchFamily="34" charset="0"/>
              </a:rPr>
              <a:t>30.000  TL</a:t>
            </a:r>
            <a:r>
              <a:rPr lang="tr-TR" sz="1900" dirty="0">
                <a:solidFill>
                  <a:srgbClr val="020202"/>
                </a:solidFill>
                <a:cs typeface="Calibri" panose="020F0502020204030204" pitchFamily="34" charset="0"/>
              </a:rPr>
              <a:t>’dir.</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7888" y="195229"/>
            <a:ext cx="1092388" cy="824616"/>
          </a:xfrm>
          <a:prstGeom prst="rect">
            <a:avLst/>
          </a:prstGeom>
        </p:spPr>
      </p:pic>
    </p:spTree>
    <p:extLst>
      <p:ext uri="{BB962C8B-B14F-4D97-AF65-F5344CB8AC3E}">
        <p14:creationId xmlns:p14="http://schemas.microsoft.com/office/powerpoint/2010/main" val="3271125057"/>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7 Metin kutusu"/>
          <p:cNvSpPr txBox="1">
            <a:spLocks noChangeArrowheads="1"/>
          </p:cNvSpPr>
          <p:nvPr/>
        </p:nvSpPr>
        <p:spPr bwMode="auto">
          <a:xfrm>
            <a:off x="2716312" y="421344"/>
            <a:ext cx="7660104" cy="46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sz="2391" b="1" dirty="0">
                <a:solidFill>
                  <a:srgbClr val="00A6E6"/>
                </a:solidFill>
                <a:latin typeface="Calibri" panose="020F0502020204030204" pitchFamily="34" charset="0"/>
                <a:cs typeface="Calibri" panose="020F0502020204030204" pitchFamily="34" charset="0"/>
              </a:rPr>
              <a:t>BELGELENDİRME DESTEĞİ</a:t>
            </a:r>
          </a:p>
        </p:txBody>
      </p:sp>
      <p:pic>
        <p:nvPicPr>
          <p:cNvPr id="52228" name="Picture 5" descr="C:\Users\yildiz.sapmaz\Desktop\imagesCA8FM7T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2047" y="1060900"/>
            <a:ext cx="2290818" cy="346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0" y="1328068"/>
            <a:ext cx="8017991" cy="3170099"/>
          </a:xfrm>
          <a:prstGeom prst="rect">
            <a:avLst/>
          </a:prstGeom>
        </p:spPr>
        <p:txBody>
          <a:bodyPr wrap="square">
            <a:spAutoFit/>
          </a:bodyPr>
          <a:lstStyle/>
          <a:p>
            <a:pPr marL="361950" algn="just" fontAlgn="b">
              <a:spcBef>
                <a:spcPts val="0"/>
              </a:spcBef>
              <a:spcAft>
                <a:spcPts val="0"/>
              </a:spcAft>
              <a:defRPr/>
            </a:pPr>
            <a:r>
              <a:rPr lang="tr-TR" sz="2000" dirty="0" smtClean="0">
                <a:solidFill>
                  <a:srgbClr val="020202"/>
                </a:solidFill>
                <a:cs typeface="Calibri" panose="020F0502020204030204" pitchFamily="34" charset="0"/>
              </a:rPr>
              <a:t>İşletmelerin</a:t>
            </a:r>
            <a:r>
              <a:rPr lang="tr-TR" sz="2000" dirty="0">
                <a:solidFill>
                  <a:srgbClr val="020202"/>
                </a:solidFill>
                <a:cs typeface="Calibri" panose="020F0502020204030204" pitchFamily="34" charset="0"/>
              </a:rPr>
              <a:t>; </a:t>
            </a:r>
            <a:endParaRPr lang="tr-TR" sz="2000" dirty="0" smtClean="0">
              <a:solidFill>
                <a:srgbClr val="020202"/>
              </a:solidFill>
              <a:cs typeface="Calibri" panose="020F0502020204030204" pitchFamily="34" charset="0"/>
            </a:endParaRPr>
          </a:p>
          <a:p>
            <a:pPr marL="647700" indent="-285750" algn="just" fontAlgn="b">
              <a:spcBef>
                <a:spcPts val="0"/>
              </a:spcBef>
              <a:spcAft>
                <a:spcPts val="0"/>
              </a:spcAft>
              <a:buFont typeface="Wingdings" panose="05000000000000000000" pitchFamily="2" charset="2"/>
              <a:buChar char="ü"/>
              <a:defRPr/>
            </a:pPr>
            <a:r>
              <a:rPr lang="tr-TR" sz="2000" dirty="0" smtClean="0">
                <a:solidFill>
                  <a:srgbClr val="020202"/>
                </a:solidFill>
                <a:cs typeface="Calibri" panose="020F0502020204030204" pitchFamily="34" charset="0"/>
              </a:rPr>
              <a:t>Türk </a:t>
            </a:r>
            <a:r>
              <a:rPr lang="tr-TR" sz="2000" dirty="0">
                <a:solidFill>
                  <a:srgbClr val="020202"/>
                </a:solidFill>
                <a:cs typeface="Calibri" panose="020F0502020204030204" pitchFamily="34" charset="0"/>
              </a:rPr>
              <a:t>Standartları Enstitüsü (TSE), </a:t>
            </a:r>
            <a:endParaRPr lang="tr-TR" sz="2000" dirty="0" smtClean="0">
              <a:solidFill>
                <a:srgbClr val="020202"/>
              </a:solidFill>
              <a:cs typeface="Calibri" panose="020F0502020204030204" pitchFamily="34" charset="0"/>
            </a:endParaRPr>
          </a:p>
          <a:p>
            <a:pPr marL="647700" indent="-285750" algn="just" fontAlgn="b">
              <a:spcBef>
                <a:spcPts val="0"/>
              </a:spcBef>
              <a:spcAft>
                <a:spcPts val="0"/>
              </a:spcAft>
              <a:buFont typeface="Wingdings" panose="05000000000000000000" pitchFamily="2" charset="2"/>
              <a:buChar char="ü"/>
              <a:defRPr/>
            </a:pPr>
            <a:r>
              <a:rPr lang="tr-TR" sz="2000" dirty="0" smtClean="0">
                <a:solidFill>
                  <a:srgbClr val="020202"/>
                </a:solidFill>
                <a:cs typeface="Calibri" panose="020F0502020204030204" pitchFamily="34" charset="0"/>
              </a:rPr>
              <a:t>Türk </a:t>
            </a:r>
            <a:r>
              <a:rPr lang="tr-TR" sz="2000" dirty="0">
                <a:solidFill>
                  <a:srgbClr val="020202"/>
                </a:solidFill>
                <a:cs typeface="Calibri" panose="020F0502020204030204" pitchFamily="34" charset="0"/>
              </a:rPr>
              <a:t>Akreditasyon Kurumu (</a:t>
            </a:r>
            <a:r>
              <a:rPr lang="tr-TR" sz="2000" dirty="0" smtClean="0">
                <a:solidFill>
                  <a:srgbClr val="020202"/>
                </a:solidFill>
                <a:cs typeface="Calibri" panose="020F0502020204030204" pitchFamily="34" charset="0"/>
              </a:rPr>
              <a:t>TÜRKAK),</a:t>
            </a:r>
          </a:p>
          <a:p>
            <a:pPr marL="647700" indent="-285750" algn="just" fontAlgn="b">
              <a:spcBef>
                <a:spcPts val="0"/>
              </a:spcBef>
              <a:spcAft>
                <a:spcPts val="0"/>
              </a:spcAft>
              <a:buFont typeface="Wingdings" panose="05000000000000000000" pitchFamily="2" charset="2"/>
              <a:buChar char="ü"/>
              <a:defRPr/>
            </a:pPr>
            <a:r>
              <a:rPr lang="tr-TR" sz="2000" dirty="0" smtClean="0">
                <a:solidFill>
                  <a:srgbClr val="020202"/>
                </a:solidFill>
                <a:cs typeface="Calibri" panose="020F0502020204030204" pitchFamily="34" charset="0"/>
              </a:rPr>
              <a:t>TÜRKAK </a:t>
            </a:r>
            <a:r>
              <a:rPr lang="tr-TR" sz="2000" dirty="0">
                <a:solidFill>
                  <a:srgbClr val="020202"/>
                </a:solidFill>
                <a:cs typeface="Calibri" panose="020F0502020204030204" pitchFamily="34" charset="0"/>
              </a:rPr>
              <a:t>tarafından akredite edilmiş kurum/kuruluşlardan akredite oldukları konularda </a:t>
            </a:r>
            <a:r>
              <a:rPr lang="tr-TR" sz="2000" dirty="0" smtClean="0">
                <a:solidFill>
                  <a:srgbClr val="020202"/>
                </a:solidFill>
                <a:cs typeface="Calibri" panose="020F0502020204030204" pitchFamily="34" charset="0"/>
              </a:rPr>
              <a:t>alacakları</a:t>
            </a:r>
          </a:p>
          <a:p>
            <a:pPr marL="1102585" lvl="1" indent="-285750" algn="just" fontAlgn="b">
              <a:spcBef>
                <a:spcPts val="0"/>
              </a:spcBef>
              <a:spcAft>
                <a:spcPts val="0"/>
              </a:spcAft>
              <a:buFont typeface="Wingdings" panose="05000000000000000000" pitchFamily="2" charset="2"/>
              <a:buChar char="Ø"/>
              <a:defRPr/>
            </a:pPr>
            <a:r>
              <a:rPr lang="tr-TR" sz="2000" dirty="0" smtClean="0">
                <a:solidFill>
                  <a:srgbClr val="020202"/>
                </a:solidFill>
                <a:cs typeface="Calibri" panose="020F0502020204030204" pitchFamily="34" charset="0"/>
              </a:rPr>
              <a:t> </a:t>
            </a:r>
            <a:r>
              <a:rPr lang="tr-TR" sz="2000" dirty="0">
                <a:solidFill>
                  <a:srgbClr val="020202"/>
                </a:solidFill>
                <a:cs typeface="Calibri" panose="020F0502020204030204" pitchFamily="34" charset="0"/>
              </a:rPr>
              <a:t>ürün, </a:t>
            </a:r>
            <a:endParaRPr lang="tr-TR" sz="2000" dirty="0" smtClean="0">
              <a:solidFill>
                <a:srgbClr val="020202"/>
              </a:solidFill>
              <a:cs typeface="Calibri" panose="020F0502020204030204" pitchFamily="34" charset="0"/>
            </a:endParaRPr>
          </a:p>
          <a:p>
            <a:pPr marL="1102585" lvl="1" indent="-285750" algn="just" fontAlgn="b">
              <a:spcBef>
                <a:spcPts val="0"/>
              </a:spcBef>
              <a:spcAft>
                <a:spcPts val="0"/>
              </a:spcAft>
              <a:buFont typeface="Wingdings" panose="05000000000000000000" pitchFamily="2" charset="2"/>
              <a:buChar char="Ø"/>
              <a:defRPr/>
            </a:pPr>
            <a:r>
              <a:rPr lang="tr-TR" sz="2000" dirty="0" smtClean="0">
                <a:solidFill>
                  <a:srgbClr val="020202"/>
                </a:solidFill>
                <a:cs typeface="Calibri" panose="020F0502020204030204" pitchFamily="34" charset="0"/>
              </a:rPr>
              <a:t>sistem</a:t>
            </a:r>
            <a:r>
              <a:rPr lang="tr-TR" sz="2000" dirty="0">
                <a:solidFill>
                  <a:srgbClr val="020202"/>
                </a:solidFill>
                <a:cs typeface="Calibri" panose="020F0502020204030204" pitchFamily="34" charset="0"/>
              </a:rPr>
              <a:t>, </a:t>
            </a:r>
            <a:endParaRPr lang="tr-TR" sz="2000" dirty="0" smtClean="0">
              <a:solidFill>
                <a:srgbClr val="020202"/>
              </a:solidFill>
              <a:cs typeface="Calibri" panose="020F0502020204030204" pitchFamily="34" charset="0"/>
            </a:endParaRPr>
          </a:p>
          <a:p>
            <a:pPr marL="1102585" lvl="1" indent="-285750" algn="just" fontAlgn="b">
              <a:spcBef>
                <a:spcPts val="0"/>
              </a:spcBef>
              <a:spcAft>
                <a:spcPts val="0"/>
              </a:spcAft>
              <a:buFont typeface="Wingdings" panose="05000000000000000000" pitchFamily="2" charset="2"/>
              <a:buChar char="Ø"/>
              <a:defRPr/>
            </a:pPr>
            <a:r>
              <a:rPr lang="tr-TR" sz="2000" dirty="0" smtClean="0">
                <a:solidFill>
                  <a:srgbClr val="020202"/>
                </a:solidFill>
                <a:cs typeface="Calibri" panose="020F0502020204030204" pitchFamily="34" charset="0"/>
              </a:rPr>
              <a:t>personel</a:t>
            </a:r>
            <a:r>
              <a:rPr lang="tr-TR" sz="2000" dirty="0">
                <a:solidFill>
                  <a:srgbClr val="020202"/>
                </a:solidFill>
                <a:cs typeface="Calibri" panose="020F0502020204030204" pitchFamily="34" charset="0"/>
              </a:rPr>
              <a:t>, </a:t>
            </a:r>
            <a:endParaRPr lang="tr-TR" sz="2000" dirty="0" smtClean="0">
              <a:solidFill>
                <a:srgbClr val="020202"/>
              </a:solidFill>
              <a:cs typeface="Calibri" panose="020F0502020204030204" pitchFamily="34" charset="0"/>
            </a:endParaRPr>
          </a:p>
          <a:p>
            <a:pPr marL="1102585" lvl="1" indent="-285750" algn="just" fontAlgn="b">
              <a:spcBef>
                <a:spcPts val="0"/>
              </a:spcBef>
              <a:spcAft>
                <a:spcPts val="0"/>
              </a:spcAft>
              <a:buFont typeface="Wingdings" panose="05000000000000000000" pitchFamily="2" charset="2"/>
              <a:buChar char="Ø"/>
              <a:defRPr/>
            </a:pPr>
            <a:r>
              <a:rPr lang="tr-TR" sz="2000" dirty="0" smtClean="0">
                <a:solidFill>
                  <a:srgbClr val="020202"/>
                </a:solidFill>
                <a:cs typeface="Calibri" panose="020F0502020204030204" pitchFamily="34" charset="0"/>
              </a:rPr>
              <a:t>laboratuvar </a:t>
            </a:r>
            <a:r>
              <a:rPr lang="tr-TR" sz="2000" dirty="0">
                <a:solidFill>
                  <a:srgbClr val="020202"/>
                </a:solidFill>
                <a:cs typeface="Calibri" panose="020F0502020204030204" pitchFamily="34" charset="0"/>
              </a:rPr>
              <a:t>akreditasyon </a:t>
            </a:r>
            <a:r>
              <a:rPr lang="tr-TR" sz="2000" dirty="0" smtClean="0">
                <a:solidFill>
                  <a:srgbClr val="020202"/>
                </a:solidFill>
                <a:cs typeface="Calibri" panose="020F0502020204030204" pitchFamily="34" charset="0"/>
              </a:rPr>
              <a:t>belgelerine </a:t>
            </a:r>
            <a:endParaRPr lang="tr-TR" sz="2000" dirty="0">
              <a:solidFill>
                <a:srgbClr val="020202"/>
              </a:solidFill>
              <a:cs typeface="Calibri" panose="020F0502020204030204" pitchFamily="34" charset="0"/>
            </a:endParaRPr>
          </a:p>
          <a:p>
            <a:pPr marL="360363" lvl="1" algn="just" fontAlgn="b">
              <a:spcBef>
                <a:spcPts val="0"/>
              </a:spcBef>
              <a:spcAft>
                <a:spcPts val="0"/>
              </a:spcAft>
              <a:defRPr/>
            </a:pPr>
            <a:endParaRPr lang="tr-TR" sz="2000" dirty="0">
              <a:solidFill>
                <a:srgbClr val="020202"/>
              </a:solidFill>
              <a:cs typeface="Calibri" panose="020F0502020204030204" pitchFamily="34" charset="0"/>
            </a:endParaRPr>
          </a:p>
        </p:txBody>
      </p:sp>
      <p:sp>
        <p:nvSpPr>
          <p:cNvPr id="3" name="Dikdörtgen 2"/>
          <p:cNvSpPr/>
          <p:nvPr/>
        </p:nvSpPr>
        <p:spPr>
          <a:xfrm>
            <a:off x="-131266" y="4263173"/>
            <a:ext cx="9577064" cy="1938992"/>
          </a:xfrm>
          <a:prstGeom prst="rect">
            <a:avLst/>
          </a:prstGeom>
        </p:spPr>
        <p:txBody>
          <a:bodyPr wrap="square">
            <a:spAutoFit/>
          </a:bodyPr>
          <a:lstStyle/>
          <a:p>
            <a:pPr marL="646113" lvl="1" indent="-285750" algn="just" fontAlgn="b">
              <a:spcBef>
                <a:spcPts val="0"/>
              </a:spcBef>
              <a:spcAft>
                <a:spcPts val="0"/>
              </a:spcAft>
              <a:buFont typeface="Wingdings" panose="05000000000000000000" pitchFamily="2" charset="2"/>
              <a:buChar char="ü"/>
              <a:defRPr/>
            </a:pPr>
            <a:r>
              <a:rPr lang="tr-TR" sz="2000" dirty="0">
                <a:solidFill>
                  <a:srgbClr val="020202"/>
                </a:solidFill>
                <a:cs typeface="Calibri" panose="020F0502020204030204" pitchFamily="34" charset="0"/>
              </a:rPr>
              <a:t>Helal Akreditasyon Kurumu (HAK)</a:t>
            </a:r>
          </a:p>
          <a:p>
            <a:pPr marL="646113" lvl="1" indent="-285750" algn="just" fontAlgn="b">
              <a:spcBef>
                <a:spcPts val="0"/>
              </a:spcBef>
              <a:spcAft>
                <a:spcPts val="0"/>
              </a:spcAft>
              <a:buFont typeface="Wingdings" panose="05000000000000000000" pitchFamily="2" charset="2"/>
              <a:buChar char="ü"/>
              <a:defRPr/>
            </a:pPr>
            <a:r>
              <a:rPr lang="tr-TR" sz="2000" dirty="0">
                <a:solidFill>
                  <a:srgbClr val="020202"/>
                </a:solidFill>
                <a:cs typeface="Calibri" panose="020F0502020204030204" pitchFamily="34" charset="0"/>
              </a:rPr>
              <a:t>HAK tarafından akredite edilmiş kurum/kuruluşlardan alınacak belgelere</a:t>
            </a:r>
          </a:p>
          <a:p>
            <a:pPr marL="646113" lvl="1" indent="-285750" algn="just" fontAlgn="b">
              <a:spcBef>
                <a:spcPts val="0"/>
              </a:spcBef>
              <a:spcAft>
                <a:spcPts val="0"/>
              </a:spcAft>
              <a:buFont typeface="Wingdings" panose="05000000000000000000" pitchFamily="2" charset="2"/>
              <a:buChar char="ü"/>
              <a:defRPr/>
            </a:pPr>
            <a:r>
              <a:rPr lang="tr-TR" sz="2000" dirty="0">
                <a:solidFill>
                  <a:srgbClr val="020202"/>
                </a:solidFill>
                <a:cs typeface="Calibri" panose="020F0502020204030204" pitchFamily="34" charset="0"/>
              </a:rPr>
              <a:t>TÜRKAK tarafından herhangi bir konuda akredite edilmiş belgelendirme kuruluşlarından alacakları İş Sağlığı ve Güvenliği konusundaki belgelere (İş Sağlığı ve Güvenliği Yönetim Sistemi (OHSAS, TS ISO 18001), TS ISO 45001:2018 vb.)  ilişkin giderlerine destek verilir. </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7888" y="195229"/>
            <a:ext cx="1092388" cy="824616"/>
          </a:xfrm>
          <a:prstGeom prst="rect">
            <a:avLst/>
          </a:prstGeom>
        </p:spPr>
      </p:pic>
    </p:spTree>
    <p:extLst>
      <p:ext uri="{BB962C8B-B14F-4D97-AF65-F5344CB8AC3E}">
        <p14:creationId xmlns:p14="http://schemas.microsoft.com/office/powerpoint/2010/main" val="316645811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7 Metin kutusu"/>
          <p:cNvSpPr txBox="1">
            <a:spLocks noChangeArrowheads="1"/>
          </p:cNvSpPr>
          <p:nvPr/>
        </p:nvSpPr>
        <p:spPr bwMode="auto">
          <a:xfrm>
            <a:off x="2716312" y="421344"/>
            <a:ext cx="7660104" cy="46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sz="2391" b="1" dirty="0">
                <a:solidFill>
                  <a:srgbClr val="00A6E6"/>
                </a:solidFill>
                <a:latin typeface="Calibri" panose="020F0502020204030204" pitchFamily="34" charset="0"/>
                <a:cs typeface="Calibri" panose="020F0502020204030204" pitchFamily="34" charset="0"/>
              </a:rPr>
              <a:t>BELGELENDİRME DESTEĞİ</a:t>
            </a:r>
          </a:p>
        </p:txBody>
      </p:sp>
      <p:sp>
        <p:nvSpPr>
          <p:cNvPr id="3" name="Dikdörtgen 2"/>
          <p:cNvSpPr/>
          <p:nvPr/>
        </p:nvSpPr>
        <p:spPr>
          <a:xfrm>
            <a:off x="313135" y="1256060"/>
            <a:ext cx="7920880" cy="4093428"/>
          </a:xfrm>
          <a:prstGeom prst="rect">
            <a:avLst/>
          </a:prstGeom>
        </p:spPr>
        <p:txBody>
          <a:bodyPr wrap="square">
            <a:spAutoFit/>
          </a:bodyPr>
          <a:lstStyle/>
          <a:p>
            <a:pPr marL="360363" lvl="1" algn="just" fontAlgn="b">
              <a:spcBef>
                <a:spcPts val="0"/>
              </a:spcBef>
              <a:spcAft>
                <a:spcPts val="0"/>
              </a:spcAft>
              <a:defRPr/>
            </a:pPr>
            <a:r>
              <a:rPr lang="tr-TR" sz="2000" dirty="0">
                <a:solidFill>
                  <a:srgbClr val="020202"/>
                </a:solidFill>
                <a:cs typeface="Calibri" panose="020F0502020204030204" pitchFamily="34" charset="0"/>
              </a:rPr>
              <a:t>ISO /IEC15408, ISO/IEC 19790, ISO/IEC 24759, ISO/IEC 15504, TS13298, ISO9241151,  ISO/IEC 25051,  ISO/IEC 40500:2012, ISO/IEC 12207, ISO/IEC 15288 ve ISO/IEC 17025 kapsamlarındaki belgeler için destek üst limiti </a:t>
            </a:r>
            <a:r>
              <a:rPr lang="tr-TR" sz="2000" b="1" dirty="0">
                <a:solidFill>
                  <a:srgbClr val="020202"/>
                </a:solidFill>
                <a:cs typeface="Calibri" panose="020F0502020204030204" pitchFamily="34" charset="0"/>
              </a:rPr>
              <a:t>10.000 TL</a:t>
            </a:r>
            <a:r>
              <a:rPr lang="tr-TR" sz="2000" dirty="0">
                <a:solidFill>
                  <a:srgbClr val="020202"/>
                </a:solidFill>
                <a:cs typeface="Calibri" panose="020F0502020204030204" pitchFamily="34" charset="0"/>
              </a:rPr>
              <a:t>, </a:t>
            </a:r>
            <a:endParaRPr lang="tr-TR" sz="2000" dirty="0" smtClean="0">
              <a:solidFill>
                <a:srgbClr val="020202"/>
              </a:solidFill>
              <a:cs typeface="Calibri" panose="020F0502020204030204" pitchFamily="34" charset="0"/>
            </a:endParaRPr>
          </a:p>
          <a:p>
            <a:pPr marL="360363" lvl="1" algn="just" fontAlgn="b">
              <a:spcBef>
                <a:spcPts val="0"/>
              </a:spcBef>
              <a:spcAft>
                <a:spcPts val="0"/>
              </a:spcAft>
              <a:defRPr/>
            </a:pPr>
            <a:endParaRPr lang="tr-TR" sz="2000" dirty="0" smtClean="0">
              <a:solidFill>
                <a:srgbClr val="020202"/>
              </a:solidFill>
              <a:cs typeface="Calibri" panose="020F0502020204030204" pitchFamily="34" charset="0"/>
            </a:endParaRPr>
          </a:p>
          <a:p>
            <a:pPr marL="360363" lvl="1" algn="just" fontAlgn="b">
              <a:spcBef>
                <a:spcPts val="0"/>
              </a:spcBef>
              <a:spcAft>
                <a:spcPts val="0"/>
              </a:spcAft>
              <a:defRPr/>
            </a:pPr>
            <a:r>
              <a:rPr lang="tr-TR" sz="2000" dirty="0" smtClean="0">
                <a:solidFill>
                  <a:srgbClr val="020202"/>
                </a:solidFill>
                <a:cs typeface="Calibri" panose="020F0502020204030204" pitchFamily="34" charset="0"/>
              </a:rPr>
              <a:t>Bu belgeler dışında </a:t>
            </a:r>
            <a:r>
              <a:rPr lang="tr-TR" sz="2000" dirty="0">
                <a:solidFill>
                  <a:srgbClr val="020202"/>
                </a:solidFill>
                <a:cs typeface="Calibri" panose="020F0502020204030204" pitchFamily="34" charset="0"/>
              </a:rPr>
              <a:t>kalan belgeler için ise destek üst limiti </a:t>
            </a:r>
            <a:r>
              <a:rPr lang="tr-TR" sz="2000" b="1" dirty="0">
                <a:solidFill>
                  <a:srgbClr val="020202"/>
                </a:solidFill>
                <a:cs typeface="Calibri" panose="020F0502020204030204" pitchFamily="34" charset="0"/>
              </a:rPr>
              <a:t>2.500 TL</a:t>
            </a:r>
            <a:r>
              <a:rPr lang="tr-TR" sz="2000" dirty="0">
                <a:solidFill>
                  <a:srgbClr val="020202"/>
                </a:solidFill>
                <a:cs typeface="Calibri" panose="020F0502020204030204" pitchFamily="34" charset="0"/>
              </a:rPr>
              <a:t>’dir</a:t>
            </a:r>
            <a:r>
              <a:rPr lang="tr-TR" sz="2000" dirty="0" smtClean="0">
                <a:solidFill>
                  <a:srgbClr val="020202"/>
                </a:solidFill>
                <a:cs typeface="Calibri" panose="020F0502020204030204" pitchFamily="34" charset="0"/>
              </a:rPr>
              <a:t>.</a:t>
            </a:r>
          </a:p>
          <a:p>
            <a:pPr marL="360363" lvl="1" algn="just" fontAlgn="b">
              <a:spcBef>
                <a:spcPts val="0"/>
              </a:spcBef>
              <a:spcAft>
                <a:spcPts val="0"/>
              </a:spcAft>
              <a:defRPr/>
            </a:pPr>
            <a:endParaRPr lang="tr-TR" sz="2000" dirty="0">
              <a:solidFill>
                <a:srgbClr val="020202"/>
              </a:solidFill>
              <a:cs typeface="Calibri" panose="020F0502020204030204" pitchFamily="34" charset="0"/>
            </a:endParaRPr>
          </a:p>
          <a:p>
            <a:pPr marL="361950" algn="just" fontAlgn="b">
              <a:spcBef>
                <a:spcPts val="0"/>
              </a:spcBef>
              <a:spcAft>
                <a:spcPts val="0"/>
              </a:spcAft>
              <a:defRPr/>
            </a:pPr>
            <a:r>
              <a:rPr lang="tr-TR" sz="2000" dirty="0" smtClean="0">
                <a:solidFill>
                  <a:srgbClr val="020202"/>
                </a:solidFill>
                <a:cs typeface="Calibri" panose="020F0502020204030204" pitchFamily="34" charset="0"/>
              </a:rPr>
              <a:t>CE </a:t>
            </a:r>
            <a:r>
              <a:rPr lang="tr-TR" sz="2000" dirty="0">
                <a:solidFill>
                  <a:srgbClr val="020202"/>
                </a:solidFill>
                <a:cs typeface="Calibri" panose="020F0502020204030204" pitchFamily="34" charset="0"/>
              </a:rPr>
              <a:t>işaretlemesi için alınan belgelerde modül ayırımı gözetmeden Öncelikli Teknoloji Alanları Tablosunda belirtilen teknoloji düzeyi orta-yüksek teknoloji olan işletmeler için destek üst limiti </a:t>
            </a:r>
            <a:r>
              <a:rPr lang="tr-TR" sz="2000" b="1" dirty="0">
                <a:solidFill>
                  <a:srgbClr val="020202"/>
                </a:solidFill>
                <a:cs typeface="Calibri" panose="020F0502020204030204" pitchFamily="34" charset="0"/>
              </a:rPr>
              <a:t>25.000</a:t>
            </a:r>
            <a:r>
              <a:rPr lang="tr-TR" sz="2000" dirty="0">
                <a:solidFill>
                  <a:srgbClr val="020202"/>
                </a:solidFill>
                <a:cs typeface="Calibri" panose="020F0502020204030204" pitchFamily="34" charset="0"/>
              </a:rPr>
              <a:t> TL, belirtilen teknoloji düzeyi yüksek teknoloji olan işletmeler için destek üst limiti </a:t>
            </a:r>
            <a:r>
              <a:rPr lang="tr-TR" sz="2000" b="1" dirty="0">
                <a:solidFill>
                  <a:srgbClr val="020202"/>
                </a:solidFill>
                <a:cs typeface="Calibri" panose="020F0502020204030204" pitchFamily="34" charset="0"/>
              </a:rPr>
              <a:t>50.000 TL</a:t>
            </a:r>
            <a:r>
              <a:rPr lang="tr-TR" sz="2000" dirty="0">
                <a:solidFill>
                  <a:srgbClr val="020202"/>
                </a:solidFill>
                <a:cs typeface="Calibri" panose="020F0502020204030204" pitchFamily="34" charset="0"/>
              </a:rPr>
              <a:t>’dir</a:t>
            </a:r>
            <a:r>
              <a:rPr lang="tr-TR" sz="2000" dirty="0" smtClean="0">
                <a:solidFill>
                  <a:srgbClr val="020202"/>
                </a:solidFill>
                <a:cs typeface="Calibri" panose="020F0502020204030204" pitchFamily="34" charset="0"/>
              </a:rPr>
              <a:t>.</a:t>
            </a:r>
          </a:p>
          <a:p>
            <a:pPr marL="361950" algn="just" fontAlgn="b">
              <a:spcBef>
                <a:spcPts val="0"/>
              </a:spcBef>
              <a:spcAft>
                <a:spcPts val="0"/>
              </a:spcAft>
              <a:defRPr/>
            </a:pPr>
            <a:endParaRPr lang="tr-TR" sz="2000" dirty="0">
              <a:solidFill>
                <a:srgbClr val="020202"/>
              </a:solidFill>
              <a:cs typeface="Calibri" panose="020F0502020204030204" pitchFamily="34" charset="0"/>
            </a:endParaRPr>
          </a:p>
        </p:txBody>
      </p:sp>
      <p:sp>
        <p:nvSpPr>
          <p:cNvPr id="5" name="Dikdörtgen 4"/>
          <p:cNvSpPr/>
          <p:nvPr/>
        </p:nvSpPr>
        <p:spPr>
          <a:xfrm>
            <a:off x="337713" y="5212236"/>
            <a:ext cx="11690399" cy="707886"/>
          </a:xfrm>
          <a:prstGeom prst="rect">
            <a:avLst/>
          </a:prstGeom>
        </p:spPr>
        <p:txBody>
          <a:bodyPr wrap="square">
            <a:spAutoFit/>
          </a:bodyPr>
          <a:lstStyle/>
          <a:p>
            <a:pPr marL="361950" algn="just" fontAlgn="b">
              <a:spcBef>
                <a:spcPts val="0"/>
              </a:spcBef>
              <a:spcAft>
                <a:spcPts val="0"/>
              </a:spcAft>
              <a:defRPr/>
            </a:pPr>
            <a:r>
              <a:rPr lang="tr-TR" sz="2000" dirty="0">
                <a:solidFill>
                  <a:srgbClr val="020202"/>
                </a:solidFill>
                <a:cs typeface="Calibri" panose="020F0502020204030204" pitchFamily="34" charset="0"/>
              </a:rPr>
              <a:t>Destek oranı %</a:t>
            </a:r>
            <a:r>
              <a:rPr lang="tr-TR" sz="2000" b="1" dirty="0">
                <a:solidFill>
                  <a:srgbClr val="020202"/>
                </a:solidFill>
                <a:cs typeface="Calibri" panose="020F0502020204030204" pitchFamily="34" charset="0"/>
              </a:rPr>
              <a:t>60</a:t>
            </a:r>
            <a:r>
              <a:rPr lang="tr-TR" sz="2000" dirty="0">
                <a:solidFill>
                  <a:srgbClr val="020202"/>
                </a:solidFill>
                <a:cs typeface="Calibri" panose="020F0502020204030204" pitchFamily="34" charset="0"/>
              </a:rPr>
              <a:t> </a:t>
            </a:r>
            <a:r>
              <a:rPr lang="tr-TR" sz="2000" dirty="0" smtClean="0">
                <a:solidFill>
                  <a:srgbClr val="020202"/>
                </a:solidFill>
                <a:cs typeface="Calibri" panose="020F0502020204030204" pitchFamily="34" charset="0"/>
              </a:rPr>
              <a:t>olup </a:t>
            </a:r>
            <a:r>
              <a:rPr lang="tr-TR" sz="2000" b="1" dirty="0">
                <a:solidFill>
                  <a:srgbClr val="020202"/>
                </a:solidFill>
                <a:cs typeface="Calibri" panose="020F0502020204030204" pitchFamily="34" charset="0"/>
              </a:rPr>
              <a:t>TSE’den</a:t>
            </a:r>
            <a:r>
              <a:rPr lang="tr-TR" sz="2000" dirty="0">
                <a:solidFill>
                  <a:srgbClr val="020202"/>
                </a:solidFill>
                <a:cs typeface="Calibri" panose="020F0502020204030204" pitchFamily="34" charset="0"/>
              </a:rPr>
              <a:t> alınacak belgeler destek üst limitleri dahilinde </a:t>
            </a:r>
            <a:r>
              <a:rPr lang="tr-TR" sz="2000" b="1" dirty="0">
                <a:solidFill>
                  <a:srgbClr val="020202"/>
                </a:solidFill>
                <a:cs typeface="Calibri" panose="020F0502020204030204" pitchFamily="34" charset="0"/>
              </a:rPr>
              <a:t>%100 </a:t>
            </a:r>
            <a:r>
              <a:rPr lang="tr-TR" sz="2000" dirty="0">
                <a:solidFill>
                  <a:srgbClr val="020202"/>
                </a:solidFill>
                <a:cs typeface="Calibri" panose="020F0502020204030204" pitchFamily="34" charset="0"/>
              </a:rPr>
              <a:t>oranında desteklenir.</a:t>
            </a:r>
          </a:p>
          <a:p>
            <a:pPr marL="361950" algn="just" fontAlgn="b">
              <a:spcBef>
                <a:spcPts val="0"/>
              </a:spcBef>
              <a:spcAft>
                <a:spcPts val="0"/>
              </a:spcAft>
              <a:defRPr/>
            </a:pPr>
            <a:r>
              <a:rPr lang="tr-TR" sz="2000" dirty="0" smtClean="0">
                <a:solidFill>
                  <a:srgbClr val="020202"/>
                </a:solidFill>
                <a:cs typeface="Calibri" panose="020F0502020204030204" pitchFamily="34" charset="0"/>
              </a:rPr>
              <a:t>Desteğin </a:t>
            </a:r>
            <a:r>
              <a:rPr lang="tr-TR" sz="2000" dirty="0">
                <a:solidFill>
                  <a:srgbClr val="020202"/>
                </a:solidFill>
                <a:cs typeface="Calibri" panose="020F0502020204030204" pitchFamily="34" charset="0"/>
              </a:rPr>
              <a:t>üst limiti </a:t>
            </a:r>
            <a:r>
              <a:rPr lang="tr-TR" sz="2000" b="1" dirty="0">
                <a:solidFill>
                  <a:srgbClr val="020202"/>
                </a:solidFill>
                <a:cs typeface="Calibri" panose="020F0502020204030204" pitchFamily="34" charset="0"/>
              </a:rPr>
              <a:t>50.000 </a:t>
            </a:r>
            <a:r>
              <a:rPr lang="tr-TR" sz="2000" dirty="0">
                <a:solidFill>
                  <a:srgbClr val="020202"/>
                </a:solidFill>
                <a:cs typeface="Calibri" panose="020F0502020204030204" pitchFamily="34" charset="0"/>
              </a:rPr>
              <a:t> </a:t>
            </a:r>
            <a:r>
              <a:rPr lang="tr-TR" sz="2000" b="1" dirty="0">
                <a:solidFill>
                  <a:srgbClr val="020202"/>
                </a:solidFill>
                <a:cs typeface="Calibri" panose="020F0502020204030204" pitchFamily="34" charset="0"/>
              </a:rPr>
              <a:t>TL</a:t>
            </a:r>
            <a:r>
              <a:rPr lang="tr-TR" sz="2000" dirty="0">
                <a:solidFill>
                  <a:srgbClr val="020202"/>
                </a:solidFill>
                <a:cs typeface="Calibri" panose="020F0502020204030204" pitchFamily="34" charset="0"/>
              </a:rPr>
              <a:t>’dir.</a:t>
            </a: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4015" y="1965193"/>
            <a:ext cx="3216448" cy="1727941"/>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7888" y="195229"/>
            <a:ext cx="1092388" cy="824616"/>
          </a:xfrm>
          <a:prstGeom prst="rect">
            <a:avLst/>
          </a:prstGeom>
        </p:spPr>
      </p:pic>
    </p:spTree>
    <p:extLst>
      <p:ext uri="{BB962C8B-B14F-4D97-AF65-F5344CB8AC3E}">
        <p14:creationId xmlns:p14="http://schemas.microsoft.com/office/powerpoint/2010/main" val="574150761"/>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7 Metin kutusu"/>
          <p:cNvSpPr txBox="1">
            <a:spLocks noChangeArrowheads="1"/>
          </p:cNvSpPr>
          <p:nvPr/>
        </p:nvSpPr>
        <p:spPr bwMode="auto">
          <a:xfrm>
            <a:off x="2543598" y="231550"/>
            <a:ext cx="7660104" cy="544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 hangingPunct="1">
              <a:lnSpc>
                <a:spcPct val="150000"/>
              </a:lnSpc>
              <a:spcBef>
                <a:spcPts val="0"/>
              </a:spcBef>
              <a:spcAft>
                <a:spcPts val="0"/>
              </a:spcAft>
              <a:defRPr/>
            </a:pPr>
            <a:r>
              <a:rPr lang="tr-TR" sz="2391" b="1" dirty="0" smtClean="0">
                <a:solidFill>
                  <a:srgbClr val="00A6E6"/>
                </a:solidFill>
                <a:latin typeface="Calibri" panose="020F0502020204030204" pitchFamily="34" charset="0"/>
                <a:cs typeface="Calibri" panose="020F0502020204030204" pitchFamily="34" charset="0"/>
              </a:rPr>
              <a:t>TEST VE ANALİZ DESTEĞİ</a:t>
            </a:r>
            <a:endParaRPr lang="tr-TR" sz="2391" b="1" dirty="0">
              <a:solidFill>
                <a:srgbClr val="00A6E6"/>
              </a:solidFill>
              <a:latin typeface="Calibri" panose="020F0502020204030204" pitchFamily="34" charset="0"/>
              <a:cs typeface="Calibri" panose="020F0502020204030204" pitchFamily="34" charset="0"/>
            </a:endParaRPr>
          </a:p>
        </p:txBody>
      </p:sp>
      <p:pic>
        <p:nvPicPr>
          <p:cNvPr id="56324" name="Picture 5" descr="C:\Users\yildiz.sapmaz\Desktop\iltem_kalibrasyon-660x3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1481" y="1306172"/>
            <a:ext cx="3552952" cy="2968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322609" y="1506139"/>
            <a:ext cx="7695382" cy="2862322"/>
          </a:xfrm>
          <a:prstGeom prst="rect">
            <a:avLst/>
          </a:prstGeom>
        </p:spPr>
        <p:txBody>
          <a:bodyPr wrap="square">
            <a:spAutoFit/>
          </a:bodyPr>
          <a:lstStyle/>
          <a:p>
            <a:pPr marL="361950" indent="0" algn="just">
              <a:lnSpc>
                <a:spcPct val="150000"/>
              </a:lnSpc>
              <a:spcAft>
                <a:spcPts val="0"/>
              </a:spcAft>
            </a:pPr>
            <a:r>
              <a:rPr lang="tr-TR" sz="2000" dirty="0" smtClean="0">
                <a:solidFill>
                  <a:srgbClr val="020202"/>
                </a:solidFill>
                <a:cs typeface="Calibri" panose="020F0502020204030204" pitchFamily="34" charset="0"/>
              </a:rPr>
              <a:t>İşletmelerin</a:t>
            </a:r>
            <a:r>
              <a:rPr lang="tr-TR" sz="2000" dirty="0">
                <a:solidFill>
                  <a:srgbClr val="020202"/>
                </a:solidFill>
                <a:cs typeface="Calibri" panose="020F0502020204030204" pitchFamily="34" charset="0"/>
              </a:rPr>
              <a:t>, </a:t>
            </a:r>
            <a:r>
              <a:rPr lang="tr-TR" sz="2000" dirty="0" smtClean="0">
                <a:solidFill>
                  <a:srgbClr val="020202"/>
                </a:solidFill>
                <a:cs typeface="Calibri" panose="020F0502020204030204" pitchFamily="34" charset="0"/>
              </a:rPr>
              <a:t>kamu </a:t>
            </a:r>
            <a:r>
              <a:rPr lang="tr-TR" sz="2000" dirty="0">
                <a:solidFill>
                  <a:srgbClr val="020202"/>
                </a:solidFill>
                <a:cs typeface="Calibri" panose="020F0502020204030204" pitchFamily="34" charset="0"/>
              </a:rPr>
              <a:t>kuruluşları ve üniversite laboratuvarlarından </a:t>
            </a:r>
            <a:r>
              <a:rPr lang="tr-TR" sz="2000" dirty="0" smtClean="0">
                <a:solidFill>
                  <a:srgbClr val="020202"/>
                </a:solidFill>
                <a:cs typeface="Calibri" panose="020F0502020204030204" pitchFamily="34" charset="0"/>
              </a:rPr>
              <a:t>alacakları: </a:t>
            </a:r>
            <a:r>
              <a:rPr lang="tr-TR" sz="2000" dirty="0">
                <a:solidFill>
                  <a:srgbClr val="020202"/>
                </a:solidFill>
                <a:cs typeface="Calibri" panose="020F0502020204030204" pitchFamily="34" charset="0"/>
              </a:rPr>
              <a:t>ürün, malzeme, parça, numunelere ilişkin </a:t>
            </a:r>
            <a:r>
              <a:rPr lang="tr-TR" sz="2000" b="1" dirty="0">
                <a:solidFill>
                  <a:srgbClr val="020202"/>
                </a:solidFill>
                <a:cs typeface="Calibri" panose="020F0502020204030204" pitchFamily="34" charset="0"/>
              </a:rPr>
              <a:t>test, analiz, kontrol-muayene ile yurt içi ve yurt dışı laboratuvarlarda akredite olunan test, analiz, kontrol-muayene konularında</a:t>
            </a:r>
            <a:r>
              <a:rPr lang="tr-TR" sz="2000" dirty="0">
                <a:solidFill>
                  <a:srgbClr val="020202"/>
                </a:solidFill>
                <a:cs typeface="Calibri" panose="020F0502020204030204" pitchFamily="34" charset="0"/>
              </a:rPr>
              <a:t> alacakları hizmet giderlerine destek verilir.</a:t>
            </a:r>
          </a:p>
          <a:p>
            <a:pPr marL="361950" algn="just" fontAlgn="auto">
              <a:lnSpc>
                <a:spcPct val="150000"/>
              </a:lnSpc>
              <a:spcBef>
                <a:spcPts val="0"/>
              </a:spcBef>
              <a:spcAft>
                <a:spcPts val="0"/>
              </a:spcAft>
              <a:defRPr/>
            </a:pPr>
            <a:r>
              <a:rPr lang="tr-TR" sz="2000" dirty="0">
                <a:solidFill>
                  <a:srgbClr val="020202"/>
                </a:solidFill>
                <a:cs typeface="Calibri" panose="020F0502020204030204" pitchFamily="34" charset="0"/>
              </a:rPr>
              <a:t> </a:t>
            </a:r>
          </a:p>
        </p:txBody>
      </p:sp>
      <p:sp>
        <p:nvSpPr>
          <p:cNvPr id="4" name="Dikdörtgen 3"/>
          <p:cNvSpPr/>
          <p:nvPr/>
        </p:nvSpPr>
        <p:spPr>
          <a:xfrm>
            <a:off x="322609" y="4568428"/>
            <a:ext cx="11536366" cy="1015663"/>
          </a:xfrm>
          <a:prstGeom prst="rect">
            <a:avLst/>
          </a:prstGeom>
        </p:spPr>
        <p:txBody>
          <a:bodyPr wrap="square">
            <a:spAutoFit/>
          </a:bodyPr>
          <a:lstStyle/>
          <a:p>
            <a:pPr marL="361950" algn="just" fontAlgn="auto">
              <a:lnSpc>
                <a:spcPct val="150000"/>
              </a:lnSpc>
              <a:spcBef>
                <a:spcPts val="0"/>
              </a:spcBef>
              <a:spcAft>
                <a:spcPts val="0"/>
              </a:spcAft>
              <a:defRPr/>
            </a:pPr>
            <a:r>
              <a:rPr lang="tr-TR" sz="2000" dirty="0">
                <a:solidFill>
                  <a:srgbClr val="020202"/>
                </a:solidFill>
                <a:cs typeface="Calibri" panose="020F0502020204030204" pitchFamily="34" charset="0"/>
              </a:rPr>
              <a:t>Destek oranı %</a:t>
            </a:r>
            <a:r>
              <a:rPr lang="tr-TR" sz="2000" b="1" dirty="0">
                <a:solidFill>
                  <a:srgbClr val="020202"/>
                </a:solidFill>
                <a:cs typeface="Calibri" panose="020F0502020204030204" pitchFamily="34" charset="0"/>
              </a:rPr>
              <a:t>60</a:t>
            </a:r>
            <a:r>
              <a:rPr lang="tr-TR" sz="2000" dirty="0">
                <a:solidFill>
                  <a:srgbClr val="020202"/>
                </a:solidFill>
                <a:cs typeface="Calibri" panose="020F0502020204030204" pitchFamily="34" charset="0"/>
              </a:rPr>
              <a:t> </a:t>
            </a:r>
            <a:r>
              <a:rPr lang="tr-TR" sz="2000" dirty="0" smtClean="0">
                <a:solidFill>
                  <a:srgbClr val="020202"/>
                </a:solidFill>
                <a:cs typeface="Calibri" panose="020F0502020204030204" pitchFamily="34" charset="0"/>
              </a:rPr>
              <a:t>olup </a:t>
            </a:r>
            <a:r>
              <a:rPr lang="tr-TR" sz="2000" b="1" dirty="0" smtClean="0">
                <a:solidFill>
                  <a:srgbClr val="020202"/>
                </a:solidFill>
                <a:cs typeface="Calibri" panose="020F0502020204030204" pitchFamily="34" charset="0"/>
              </a:rPr>
              <a:t>TSE’den</a:t>
            </a:r>
            <a:r>
              <a:rPr lang="tr-TR" sz="2000" dirty="0" smtClean="0">
                <a:solidFill>
                  <a:srgbClr val="020202"/>
                </a:solidFill>
                <a:cs typeface="Calibri" panose="020F0502020204030204" pitchFamily="34" charset="0"/>
              </a:rPr>
              <a:t> </a:t>
            </a:r>
            <a:r>
              <a:rPr lang="tr-TR" sz="2000" dirty="0">
                <a:solidFill>
                  <a:srgbClr val="020202"/>
                </a:solidFill>
                <a:cs typeface="Calibri" panose="020F0502020204030204" pitchFamily="34" charset="0"/>
              </a:rPr>
              <a:t>alınacak hizmetler destek üst limitleri dahilinde </a:t>
            </a:r>
            <a:r>
              <a:rPr lang="tr-TR" sz="2000" b="1" dirty="0">
                <a:solidFill>
                  <a:srgbClr val="020202"/>
                </a:solidFill>
                <a:cs typeface="Calibri" panose="020F0502020204030204" pitchFamily="34" charset="0"/>
              </a:rPr>
              <a:t>%100 </a:t>
            </a:r>
            <a:r>
              <a:rPr lang="tr-TR" sz="2000" dirty="0">
                <a:solidFill>
                  <a:srgbClr val="020202"/>
                </a:solidFill>
                <a:cs typeface="Calibri" panose="020F0502020204030204" pitchFamily="34" charset="0"/>
              </a:rPr>
              <a:t>oranında desteklenir.</a:t>
            </a:r>
          </a:p>
          <a:p>
            <a:pPr marL="361950" indent="0" algn="just">
              <a:lnSpc>
                <a:spcPct val="150000"/>
              </a:lnSpc>
              <a:spcAft>
                <a:spcPts val="0"/>
              </a:spcAft>
            </a:pPr>
            <a:r>
              <a:rPr lang="tr-TR" sz="2000" dirty="0" smtClean="0">
                <a:solidFill>
                  <a:srgbClr val="020202"/>
                </a:solidFill>
                <a:cs typeface="Calibri" panose="020F0502020204030204" pitchFamily="34" charset="0"/>
              </a:rPr>
              <a:t>Desteğin </a:t>
            </a:r>
            <a:r>
              <a:rPr lang="tr-TR" sz="2000" dirty="0">
                <a:solidFill>
                  <a:srgbClr val="020202"/>
                </a:solidFill>
                <a:cs typeface="Calibri" panose="020F0502020204030204" pitchFamily="34" charset="0"/>
              </a:rPr>
              <a:t>üst limiti </a:t>
            </a:r>
            <a:r>
              <a:rPr lang="tr-TR" sz="2000" b="1" dirty="0">
                <a:solidFill>
                  <a:srgbClr val="020202"/>
                </a:solidFill>
                <a:cs typeface="Calibri" panose="020F0502020204030204" pitchFamily="34" charset="0"/>
              </a:rPr>
              <a:t>50.000</a:t>
            </a:r>
            <a:r>
              <a:rPr lang="tr-TR" sz="2000" dirty="0">
                <a:solidFill>
                  <a:srgbClr val="020202"/>
                </a:solidFill>
                <a:cs typeface="Calibri" panose="020F0502020204030204" pitchFamily="34" charset="0"/>
              </a:rPr>
              <a:t> </a:t>
            </a:r>
            <a:r>
              <a:rPr lang="tr-TR" sz="2000" b="1" dirty="0">
                <a:solidFill>
                  <a:srgbClr val="020202"/>
                </a:solidFill>
                <a:cs typeface="Calibri" panose="020F0502020204030204" pitchFamily="34" charset="0"/>
              </a:rPr>
              <a:t>TL</a:t>
            </a:r>
            <a:r>
              <a:rPr lang="tr-TR" sz="2000" dirty="0">
                <a:solidFill>
                  <a:srgbClr val="020202"/>
                </a:solidFill>
                <a:cs typeface="Calibri" panose="020F0502020204030204" pitchFamily="34" charset="0"/>
              </a:rPr>
              <a:t>’dir.</a:t>
            </a:r>
          </a:p>
        </p:txBody>
      </p:sp>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7888" y="195229"/>
            <a:ext cx="1092388" cy="824616"/>
          </a:xfrm>
          <a:prstGeom prst="rect">
            <a:avLst/>
          </a:prstGeom>
        </p:spPr>
      </p:pic>
    </p:spTree>
    <p:extLst>
      <p:ext uri="{BB962C8B-B14F-4D97-AF65-F5344CB8AC3E}">
        <p14:creationId xmlns:p14="http://schemas.microsoft.com/office/powerpoint/2010/main" val="170398174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7 Metin kutusu"/>
          <p:cNvSpPr txBox="1">
            <a:spLocks noChangeArrowheads="1"/>
          </p:cNvSpPr>
          <p:nvPr/>
        </p:nvSpPr>
        <p:spPr bwMode="auto">
          <a:xfrm>
            <a:off x="1825303" y="319956"/>
            <a:ext cx="7660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2391" b="1" dirty="0" smtClean="0">
                <a:solidFill>
                  <a:srgbClr val="00A6E6"/>
                </a:solidFill>
                <a:latin typeface="Calibri" panose="020F0502020204030204" pitchFamily="34" charset="0"/>
                <a:cs typeface="Calibri" panose="020F0502020204030204" pitchFamily="34" charset="0"/>
              </a:rPr>
              <a:t>ENERJİ VERİMLİ ELEKTRİK MOTORLARI DEĞİŞİMİ DESTEĞİ </a:t>
            </a:r>
            <a:endParaRPr lang="tr-TR" sz="2391" b="1" dirty="0">
              <a:solidFill>
                <a:srgbClr val="00A6E6"/>
              </a:solidFill>
              <a:latin typeface="Calibri" panose="020F0502020204030204" pitchFamily="34" charset="0"/>
              <a:cs typeface="Calibri" panose="020F0502020204030204" pitchFamily="34" charset="0"/>
            </a:endParaRPr>
          </a:p>
        </p:txBody>
      </p:sp>
      <p:sp>
        <p:nvSpPr>
          <p:cNvPr id="3" name="Dikdörtgen 2"/>
          <p:cNvSpPr/>
          <p:nvPr/>
        </p:nvSpPr>
        <p:spPr>
          <a:xfrm>
            <a:off x="313135" y="1345500"/>
            <a:ext cx="7607463" cy="4662815"/>
          </a:xfrm>
          <a:prstGeom prst="rect">
            <a:avLst/>
          </a:prstGeom>
        </p:spPr>
        <p:txBody>
          <a:bodyPr wrap="square">
            <a:spAutoFit/>
          </a:bodyPr>
          <a:lstStyle/>
          <a:p>
            <a:pPr marL="361950" indent="0" algn="just">
              <a:lnSpc>
                <a:spcPct val="150000"/>
              </a:lnSpc>
              <a:spcAft>
                <a:spcPts val="0"/>
              </a:spcAft>
            </a:pPr>
            <a:r>
              <a:rPr lang="tr-TR" sz="2200" dirty="0">
                <a:solidFill>
                  <a:srgbClr val="020202"/>
                </a:solidFill>
                <a:cs typeface="Calibri" panose="020F0502020204030204" pitchFamily="34" charset="0"/>
              </a:rPr>
              <a:t>TEVMOT (Türkiye’de Küçük ve Orta Ölçekli İşletmelerde Enerji Verimli Motorların Teşvik </a:t>
            </a:r>
            <a:r>
              <a:rPr lang="tr-TR" sz="2200" dirty="0" smtClean="0">
                <a:solidFill>
                  <a:srgbClr val="020202"/>
                </a:solidFill>
                <a:cs typeface="Calibri" panose="020F0502020204030204" pitchFamily="34" charset="0"/>
              </a:rPr>
              <a:t>Edilmesi) </a:t>
            </a:r>
            <a:r>
              <a:rPr lang="tr-TR" sz="2200" dirty="0">
                <a:solidFill>
                  <a:srgbClr val="020202"/>
                </a:solidFill>
                <a:cs typeface="Calibri" panose="020F0502020204030204" pitchFamily="34" charset="0"/>
              </a:rPr>
              <a:t>projesi kapsamında pilot olarak seçilen Kocaeli Gebze OSB, Antalya OSB, Uşak OSB, Bursa OSB, İzmir Kemalpaşa OSB, Ankara Sanayi Odası 1. OSB ve Adana Hacı Sabancı OSB’de faaliyet gösteren işletmelerin enerji verimli motor değişimlerine imzalanan protokol çerçevesinde destek verilir.</a:t>
            </a:r>
          </a:p>
          <a:p>
            <a:pPr marL="361950" indent="0" algn="just">
              <a:lnSpc>
                <a:spcPct val="150000"/>
              </a:lnSpc>
              <a:spcAft>
                <a:spcPts val="0"/>
              </a:spcAft>
              <a:buFont typeface="Arial" pitchFamily="34" charset="0"/>
              <a:buNone/>
            </a:pPr>
            <a:endParaRPr lang="tr-TR" sz="2200" dirty="0">
              <a:solidFill>
                <a:srgbClr val="020202"/>
              </a:solidFill>
              <a:cs typeface="Calibri" panose="020F0502020204030204" pitchFamily="34" charset="0"/>
            </a:endParaRPr>
          </a:p>
          <a:p>
            <a:pPr marL="361950" indent="0" algn="just">
              <a:lnSpc>
                <a:spcPct val="150000"/>
              </a:lnSpc>
              <a:spcAft>
                <a:spcPts val="0"/>
              </a:spcAft>
            </a:pPr>
            <a:endParaRPr lang="tr-TR" sz="2200" dirty="0">
              <a:solidFill>
                <a:srgbClr val="020202"/>
              </a:solidFill>
              <a:cs typeface="Calibri" panose="020F0502020204030204" pitchFamily="34" charset="0"/>
            </a:endParaRPr>
          </a:p>
        </p:txBody>
      </p:sp>
      <p:pic>
        <p:nvPicPr>
          <p:cNvPr id="7" name="Resim 6"/>
          <p:cNvPicPr>
            <a:picLocks noChangeAspect="1"/>
          </p:cNvPicPr>
          <p:nvPr/>
        </p:nvPicPr>
        <p:blipFill>
          <a:blip r:embed="rId3"/>
          <a:stretch>
            <a:fillRect/>
          </a:stretch>
        </p:blipFill>
        <p:spPr>
          <a:xfrm>
            <a:off x="8377777" y="1345500"/>
            <a:ext cx="3648075" cy="3390900"/>
          </a:xfrm>
          <a:prstGeom prst="rect">
            <a:avLst/>
          </a:prstGeom>
        </p:spPr>
      </p:pic>
      <p:sp>
        <p:nvSpPr>
          <p:cNvPr id="8" name="Dikdörtgen 7"/>
          <p:cNvSpPr/>
          <p:nvPr/>
        </p:nvSpPr>
        <p:spPr>
          <a:xfrm>
            <a:off x="601167" y="5360516"/>
            <a:ext cx="11424685" cy="1015663"/>
          </a:xfrm>
          <a:prstGeom prst="rect">
            <a:avLst/>
          </a:prstGeom>
        </p:spPr>
        <p:txBody>
          <a:bodyPr wrap="square">
            <a:spAutoFit/>
          </a:bodyPr>
          <a:lstStyle/>
          <a:p>
            <a:pPr algn="just">
              <a:spcBef>
                <a:spcPts val="0"/>
              </a:spcBef>
              <a:spcAft>
                <a:spcPts val="0"/>
              </a:spcAft>
            </a:pPr>
            <a:r>
              <a:rPr lang="tr-TR" sz="2000" dirty="0" smtClean="0">
                <a:solidFill>
                  <a:srgbClr val="020202"/>
                </a:solidFill>
                <a:cs typeface="Calibri" panose="020F0502020204030204" pitchFamily="34" charset="0"/>
              </a:rPr>
              <a:t>Desteğin </a:t>
            </a:r>
            <a:r>
              <a:rPr lang="tr-TR" sz="2000" dirty="0">
                <a:solidFill>
                  <a:srgbClr val="020202"/>
                </a:solidFill>
                <a:cs typeface="Calibri" panose="020F0502020204030204" pitchFamily="34" charset="0"/>
              </a:rPr>
              <a:t>üst limiti </a:t>
            </a:r>
            <a:r>
              <a:rPr lang="tr-TR" sz="2000" b="1" dirty="0">
                <a:solidFill>
                  <a:srgbClr val="020202"/>
                </a:solidFill>
                <a:cs typeface="Calibri" panose="020F0502020204030204" pitchFamily="34" charset="0"/>
              </a:rPr>
              <a:t>80.000  TL </a:t>
            </a:r>
            <a:r>
              <a:rPr lang="tr-TR" sz="2000" dirty="0" smtClean="0">
                <a:solidFill>
                  <a:srgbClr val="020202"/>
                </a:solidFill>
                <a:cs typeface="Calibri" panose="020F0502020204030204" pitchFamily="34" charset="0"/>
              </a:rPr>
              <a:t>olup</a:t>
            </a:r>
            <a:r>
              <a:rPr lang="tr-TR" sz="2000" b="1" dirty="0" smtClean="0">
                <a:solidFill>
                  <a:srgbClr val="020202"/>
                </a:solidFill>
                <a:cs typeface="Calibri" panose="020F0502020204030204" pitchFamily="34" charset="0"/>
              </a:rPr>
              <a:t> </a:t>
            </a:r>
            <a:r>
              <a:rPr lang="tr-TR" sz="2000" dirty="0">
                <a:solidFill>
                  <a:srgbClr val="020202"/>
                </a:solidFill>
                <a:cs typeface="Calibri" panose="020F0502020204030204" pitchFamily="34" charset="0"/>
              </a:rPr>
              <a:t>d</a:t>
            </a:r>
            <a:r>
              <a:rPr lang="tr-TR" sz="2000" dirty="0">
                <a:cs typeface="Calibri" panose="020F0502020204030204" pitchFamily="34" charset="0"/>
              </a:rPr>
              <a:t>estek oranı </a:t>
            </a:r>
            <a:r>
              <a:rPr lang="tr-TR" sz="2000" b="1" dirty="0">
                <a:cs typeface="Calibri" panose="020F0502020204030204" pitchFamily="34" charset="0"/>
              </a:rPr>
              <a:t>%60</a:t>
            </a:r>
            <a:r>
              <a:rPr lang="tr-TR" sz="2000" dirty="0">
                <a:cs typeface="Calibri" panose="020F0502020204030204" pitchFamily="34" charset="0"/>
              </a:rPr>
              <a:t>’dır</a:t>
            </a:r>
            <a:r>
              <a:rPr lang="tr-TR" sz="2000" dirty="0" smtClean="0">
                <a:cs typeface="Calibri" panose="020F0502020204030204" pitchFamily="34" charset="0"/>
              </a:rPr>
              <a:t>. </a:t>
            </a:r>
            <a:r>
              <a:rPr lang="tr-TR" sz="2000" dirty="0">
                <a:cs typeface="Calibri" panose="020F0502020204030204" pitchFamily="34" charset="0"/>
              </a:rPr>
              <a:t>Desteğe konu satın alınacak motorun yerli malı olması durumunda, destek </a:t>
            </a:r>
            <a:r>
              <a:rPr lang="tr-TR" sz="2000" dirty="0" smtClean="0">
                <a:cs typeface="Calibri" panose="020F0502020204030204" pitchFamily="34" charset="0"/>
              </a:rPr>
              <a:t>oranına  </a:t>
            </a:r>
            <a:r>
              <a:rPr lang="tr-TR" sz="2000" b="1" dirty="0">
                <a:cs typeface="Calibri" panose="020F0502020204030204" pitchFamily="34" charset="0"/>
              </a:rPr>
              <a:t>% </a:t>
            </a:r>
            <a:r>
              <a:rPr lang="tr-TR" sz="2000" b="1" dirty="0" smtClean="0">
                <a:cs typeface="Calibri" panose="020F0502020204030204" pitchFamily="34" charset="0"/>
              </a:rPr>
              <a:t>15 </a:t>
            </a:r>
            <a:r>
              <a:rPr lang="tr-TR" sz="2000" dirty="0" smtClean="0">
                <a:cs typeface="Calibri" panose="020F0502020204030204" pitchFamily="34" charset="0"/>
              </a:rPr>
              <a:t>ilave edilir.</a:t>
            </a:r>
            <a:endParaRPr lang="tr-TR" sz="2000" dirty="0">
              <a:cs typeface="Calibri" panose="020F0502020204030204" pitchFamily="34" charset="0"/>
            </a:endParaRPr>
          </a:p>
          <a:p>
            <a:pPr algn="just">
              <a:spcBef>
                <a:spcPts val="0"/>
              </a:spcBef>
              <a:spcAft>
                <a:spcPts val="0"/>
              </a:spcAft>
            </a:pPr>
            <a:r>
              <a:rPr lang="tr-TR" sz="2000" dirty="0">
                <a:cs typeface="Calibri" panose="020F0502020204030204" pitchFamily="34" charset="0"/>
              </a:rPr>
              <a:t> </a:t>
            </a:r>
          </a:p>
        </p:txBody>
      </p:sp>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7888" y="195229"/>
            <a:ext cx="1092388" cy="824616"/>
          </a:xfrm>
          <a:prstGeom prst="rect">
            <a:avLst/>
          </a:prstGeom>
        </p:spPr>
      </p:pic>
    </p:spTree>
    <p:extLst>
      <p:ext uri="{BB962C8B-B14F-4D97-AF65-F5344CB8AC3E}">
        <p14:creationId xmlns:p14="http://schemas.microsoft.com/office/powerpoint/2010/main" val="3682630735"/>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ayt Numarası Yer Tutucusu 7"/>
          <p:cNvSpPr>
            <a:spLocks noGrp="1"/>
          </p:cNvSpPr>
          <p:nvPr>
            <p:ph type="sldNum" sz="quarter" idx="12"/>
          </p:nvPr>
        </p:nvSpPr>
        <p:spPr/>
        <p:txBody>
          <a:bodyPr/>
          <a:lstStyle/>
          <a:p>
            <a:pPr>
              <a:defRPr/>
            </a:pPr>
            <a:fld id="{23834FD1-F4F0-40AB-A596-CAED2E9ED3B6}" type="slidenum">
              <a:rPr lang="tr-TR">
                <a:latin typeface="Calibri"/>
              </a:rPr>
              <a:pPr>
                <a:defRPr/>
              </a:pPr>
              <a:t>19</a:t>
            </a:fld>
            <a:endParaRPr lang="tr-TR">
              <a:latin typeface="Calibri"/>
            </a:endParaRPr>
          </a:p>
        </p:txBody>
      </p:sp>
      <p:sp>
        <p:nvSpPr>
          <p:cNvPr id="17" name="Yuvarlatılmış Dikdörtgen 16"/>
          <p:cNvSpPr/>
          <p:nvPr/>
        </p:nvSpPr>
        <p:spPr>
          <a:xfrm>
            <a:off x="3609782" y="3305694"/>
            <a:ext cx="6898248" cy="4140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solidFill>
                  <a:prstClr val="white"/>
                </a:solidFill>
                <a:latin typeface="Calibri"/>
              </a:rPr>
              <a:t>(Destek oranı % 75)</a:t>
            </a:r>
          </a:p>
        </p:txBody>
      </p:sp>
      <p:pic>
        <p:nvPicPr>
          <p:cNvPr id="4" name="Resim 3"/>
          <p:cNvPicPr>
            <a:picLocks noChangeAspect="1"/>
          </p:cNvPicPr>
          <p:nvPr/>
        </p:nvPicPr>
        <p:blipFill>
          <a:blip r:embed="rId3"/>
          <a:stretch>
            <a:fillRect/>
          </a:stretch>
        </p:blipFill>
        <p:spPr>
          <a:xfrm>
            <a:off x="1579869" y="2120156"/>
            <a:ext cx="8963015" cy="5110193"/>
          </a:xfrm>
          <a:prstGeom prst="rect">
            <a:avLst/>
          </a:prstGeom>
        </p:spPr>
      </p:pic>
    </p:spTree>
    <p:extLst>
      <p:ext uri="{BB962C8B-B14F-4D97-AF65-F5344CB8AC3E}">
        <p14:creationId xmlns:p14="http://schemas.microsoft.com/office/powerpoint/2010/main" val="188998712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3000" r="-27000"/>
          </a:stretch>
        </a:blipFill>
        <a:effectLst/>
      </p:bgPr>
    </p:bg>
    <p:spTree>
      <p:nvGrpSpPr>
        <p:cNvPr id="1" name=""/>
        <p:cNvGrpSpPr/>
        <p:nvPr/>
      </p:nvGrpSpPr>
      <p:grpSpPr>
        <a:xfrm>
          <a:off x="0" y="0"/>
          <a:ext cx="0" cy="0"/>
          <a:chOff x="0" y="0"/>
          <a:chExt cx="0" cy="0"/>
        </a:xfrm>
      </p:grpSpPr>
      <p:sp>
        <p:nvSpPr>
          <p:cNvPr id="15" name="5 Başlık"/>
          <p:cNvSpPr txBox="1">
            <a:spLocks/>
          </p:cNvSpPr>
          <p:nvPr/>
        </p:nvSpPr>
        <p:spPr>
          <a:xfrm>
            <a:off x="3472577" y="2951715"/>
            <a:ext cx="4680520" cy="2301878"/>
          </a:xfrm>
          <a:prstGeom prst="rect">
            <a:avLst/>
          </a:prstGeom>
        </p:spPr>
        <p:txBody>
          <a:bodyPr vert="horz" lIns="90983" tIns="45488" rIns="90983" bIns="45488" rtlCol="0" anchor="b">
            <a:noAutofit/>
          </a:bodyPr>
          <a:lstStyle/>
          <a:p>
            <a:pPr fontAlgn="auto">
              <a:spcAft>
                <a:spcPts val="0"/>
              </a:spcAft>
              <a:defRPr/>
            </a:pPr>
            <a:r>
              <a:rPr lang="tr-TR" sz="4000" b="1" dirty="0">
                <a:solidFill>
                  <a:prstClr val="white"/>
                </a:solidFill>
                <a:latin typeface="Calibri"/>
              </a:rPr>
              <a:t/>
            </a:r>
            <a:br>
              <a:rPr lang="tr-TR" sz="4000" b="1" dirty="0">
                <a:solidFill>
                  <a:prstClr val="white"/>
                </a:solidFill>
                <a:latin typeface="Calibri"/>
              </a:rPr>
            </a:br>
            <a:endParaRPr lang="tr-TR" sz="2400" b="1" dirty="0">
              <a:solidFill>
                <a:prstClr val="white"/>
              </a:solidFill>
              <a:latin typeface="Calibri"/>
            </a:endParaRPr>
          </a:p>
        </p:txBody>
      </p:sp>
      <p:sp>
        <p:nvSpPr>
          <p:cNvPr id="3" name="Metin kutusu 2"/>
          <p:cNvSpPr txBox="1"/>
          <p:nvPr/>
        </p:nvSpPr>
        <p:spPr>
          <a:xfrm>
            <a:off x="2185386" y="2118063"/>
            <a:ext cx="3834522" cy="1323411"/>
          </a:xfrm>
          <a:prstGeom prst="rect">
            <a:avLst/>
          </a:prstGeom>
          <a:noFill/>
        </p:spPr>
        <p:txBody>
          <a:bodyPr wrap="square" lIns="90983" tIns="45488" rIns="90983" bIns="45488" rtlCol="0">
            <a:spAutoFit/>
          </a:bodyPr>
          <a:lstStyle/>
          <a:p>
            <a:pPr algn="r"/>
            <a:r>
              <a:rPr lang="tr-TR" sz="8000" b="1" dirty="0">
                <a:solidFill>
                  <a:prstClr val="white"/>
                </a:solidFill>
                <a:effectLst>
                  <a:outerShdw blurRad="38100" dist="38100" dir="2700000" algn="tl">
                    <a:srgbClr val="000000">
                      <a:alpha val="43137"/>
                    </a:srgbClr>
                  </a:outerShdw>
                </a:effectLst>
              </a:rPr>
              <a:t> </a:t>
            </a:r>
          </a:p>
        </p:txBody>
      </p:sp>
      <p:sp>
        <p:nvSpPr>
          <p:cNvPr id="4" name="Metin kutusu 3"/>
          <p:cNvSpPr txBox="1"/>
          <p:nvPr/>
        </p:nvSpPr>
        <p:spPr>
          <a:xfrm>
            <a:off x="2077374" y="3093153"/>
            <a:ext cx="8208911" cy="646303"/>
          </a:xfrm>
          <a:prstGeom prst="rect">
            <a:avLst/>
          </a:prstGeom>
          <a:noFill/>
        </p:spPr>
        <p:txBody>
          <a:bodyPr wrap="square" lIns="90983" tIns="45488" rIns="90983" bIns="45488" rtlCol="0">
            <a:spAutoFit/>
          </a:bodyPr>
          <a:lstStyle/>
          <a:p>
            <a:pPr algn="ctr"/>
            <a:endParaRPr lang="tr-TR" sz="3600" b="1" dirty="0">
              <a:solidFill>
                <a:srgbClr val="FF0000"/>
              </a:solidFill>
              <a:effectLst>
                <a:outerShdw blurRad="38100" dist="38100" dir="2700000" algn="tl">
                  <a:srgbClr val="000000">
                    <a:alpha val="43137"/>
                  </a:srgbClr>
                </a:outerShdw>
              </a:effectLst>
            </a:endParaRPr>
          </a:p>
        </p:txBody>
      </p:sp>
      <p:sp>
        <p:nvSpPr>
          <p:cNvPr id="5" name="Slayt Numarası Yer Tutucusu 4"/>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2</a:t>
            </a:fld>
            <a:endParaRPr lang="en-CA" dirty="0">
              <a:solidFill>
                <a:prstClr val="black">
                  <a:tint val="75000"/>
                </a:prstClr>
              </a:solidFill>
            </a:endParaRPr>
          </a:p>
        </p:txBody>
      </p:sp>
      <p:pic>
        <p:nvPicPr>
          <p:cNvPr id="8" name="Resim 7"/>
          <p:cNvPicPr>
            <a:picLocks noChangeAspect="1"/>
          </p:cNvPicPr>
          <p:nvPr/>
        </p:nvPicPr>
        <p:blipFill>
          <a:blip r:embed="rId4"/>
          <a:stretch>
            <a:fillRect/>
          </a:stretch>
        </p:blipFill>
        <p:spPr>
          <a:xfrm>
            <a:off x="3355810" y="668218"/>
            <a:ext cx="5112568" cy="3093832"/>
          </a:xfrm>
          <a:prstGeom prst="rect">
            <a:avLst/>
          </a:prstGeom>
        </p:spPr>
      </p:pic>
      <p:sp>
        <p:nvSpPr>
          <p:cNvPr id="6" name="Dikdörtgen 5"/>
          <p:cNvSpPr/>
          <p:nvPr/>
        </p:nvSpPr>
        <p:spPr>
          <a:xfrm>
            <a:off x="1585122" y="3290051"/>
            <a:ext cx="9193414" cy="830997"/>
          </a:xfrm>
          <a:prstGeom prst="rect">
            <a:avLst/>
          </a:prstGeom>
        </p:spPr>
        <p:txBody>
          <a:bodyPr wrap="none">
            <a:spAutoFit/>
          </a:bodyPr>
          <a:lstStyle/>
          <a:p>
            <a:pPr lvl="0" algn="ctr"/>
            <a:r>
              <a:rPr lang="tr-TR" sz="4800" b="1" dirty="0" smtClean="0">
                <a:solidFill>
                  <a:srgbClr val="FFFFFF"/>
                </a:solidFill>
              </a:rPr>
              <a:t>İşletme </a:t>
            </a:r>
            <a:r>
              <a:rPr lang="tr-TR" sz="4800" b="1" dirty="0">
                <a:solidFill>
                  <a:srgbClr val="FFFFFF"/>
                </a:solidFill>
              </a:rPr>
              <a:t>Geliştirme Destek Programı</a:t>
            </a:r>
          </a:p>
        </p:txBody>
      </p:sp>
    </p:spTree>
    <p:extLst>
      <p:ext uri="{BB962C8B-B14F-4D97-AF65-F5344CB8AC3E}">
        <p14:creationId xmlns:p14="http://schemas.microsoft.com/office/powerpoint/2010/main" val="215674647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1989353" y="319956"/>
            <a:ext cx="5382371" cy="460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defTabSz="1093257" fontAlgn="auto">
              <a:spcBef>
                <a:spcPct val="50000"/>
              </a:spcBef>
              <a:spcAft>
                <a:spcPts val="0"/>
              </a:spcAft>
            </a:pPr>
            <a:r>
              <a:rPr lang="tr-TR" sz="2400" b="1" dirty="0">
                <a:solidFill>
                  <a:srgbClr val="00A6E6"/>
                </a:solidFill>
                <a:ea typeface="+mn-ea"/>
                <a:cs typeface="Calibri" panose="020F0502020204030204" pitchFamily="34" charset="0"/>
              </a:rPr>
              <a:t>İŞLETME GELİŞTİRME DESTEK PROGRAMI</a:t>
            </a:r>
          </a:p>
        </p:txBody>
      </p:sp>
      <p:sp>
        <p:nvSpPr>
          <p:cNvPr id="9" name="İçerik Yer Tutucusu 1"/>
          <p:cNvSpPr>
            <a:spLocks noGrp="1"/>
          </p:cNvSpPr>
          <p:nvPr>
            <p:ph idx="1"/>
          </p:nvPr>
        </p:nvSpPr>
        <p:spPr>
          <a:xfrm>
            <a:off x="529159" y="1256060"/>
            <a:ext cx="11089232" cy="3960440"/>
          </a:xfrm>
        </p:spPr>
        <p:txBody>
          <a:bodyPr>
            <a:noAutofit/>
          </a:bodyPr>
          <a:lstStyle/>
          <a:p>
            <a:pPr marL="531444" indent="-425155" algn="just">
              <a:spcBef>
                <a:spcPts val="717"/>
              </a:spcBef>
              <a:spcAft>
                <a:spcPts val="717"/>
              </a:spcAft>
              <a:buClr>
                <a:srgbClr val="00A6E6"/>
              </a:buClr>
              <a:buNone/>
              <a:tabLst>
                <a:tab pos="425155" algn="l"/>
              </a:tabLst>
              <a:defRPr/>
            </a:pPr>
            <a:r>
              <a:rPr lang="tr-TR" sz="2400" b="1" dirty="0">
                <a:latin typeface="Calibri" panose="020F0502020204030204" pitchFamily="34" charset="0"/>
                <a:cs typeface="Calibri" panose="020F0502020204030204" pitchFamily="34" charset="0"/>
              </a:rPr>
              <a:t>Program </a:t>
            </a:r>
            <a:r>
              <a:rPr lang="tr-TR" sz="2400" b="1" dirty="0" smtClean="0">
                <a:latin typeface="Calibri" panose="020F0502020204030204" pitchFamily="34" charset="0"/>
                <a:cs typeface="Calibri" panose="020F0502020204030204" pitchFamily="34" charset="0"/>
              </a:rPr>
              <a:t>ile KOBİ’lerin </a:t>
            </a:r>
            <a:r>
              <a:rPr lang="tr-TR" sz="2400" dirty="0" smtClean="0">
                <a:latin typeface="Calibri" panose="020F0502020204030204" pitchFamily="34" charset="0"/>
                <a:cs typeface="Calibri" panose="020F0502020204030204" pitchFamily="34" charset="0"/>
              </a:rPr>
              <a:t>;</a:t>
            </a:r>
            <a:endParaRPr lang="tr-TR" sz="2400" dirty="0">
              <a:latin typeface="Calibri" panose="020F0502020204030204" pitchFamily="34" charset="0"/>
              <a:cs typeface="Calibri" panose="020F0502020204030204" pitchFamily="34" charset="0"/>
            </a:endParaRPr>
          </a:p>
          <a:p>
            <a:pPr algn="just">
              <a:spcBef>
                <a:spcPts val="717"/>
              </a:spcBef>
              <a:spcAft>
                <a:spcPts val="717"/>
              </a:spcAft>
              <a:buClr>
                <a:srgbClr val="00B0F0"/>
              </a:buClr>
              <a:buSzPct val="125000"/>
              <a:buFont typeface="Wingdings" pitchFamily="2" charset="2"/>
              <a:buChar char="ü"/>
            </a:pPr>
            <a:r>
              <a:rPr lang="tr-TR" altLang="tr-TR" sz="2400" dirty="0" smtClean="0">
                <a:latin typeface="Calibri" panose="020F0502020204030204" pitchFamily="34" charset="0"/>
                <a:cs typeface="Calibri" panose="020F0502020204030204" pitchFamily="34" charset="0"/>
              </a:rPr>
              <a:t>Rekabet güçlerini </a:t>
            </a:r>
            <a:r>
              <a:rPr lang="tr-TR" altLang="tr-TR" sz="2400" dirty="0">
                <a:latin typeface="Calibri" panose="020F0502020204030204" pitchFamily="34" charset="0"/>
                <a:cs typeface="Calibri" panose="020F0502020204030204" pitchFamily="34" charset="0"/>
              </a:rPr>
              <a:t>ve düzeylerini yükseltmek amacıyla genel işletme geliştirme faaliyetlerinin teşvik edilmesi,</a:t>
            </a:r>
          </a:p>
          <a:p>
            <a:pPr algn="just">
              <a:spcBef>
                <a:spcPts val="717"/>
              </a:spcBef>
              <a:spcAft>
                <a:spcPts val="717"/>
              </a:spcAft>
              <a:buClr>
                <a:srgbClr val="00B0F0"/>
              </a:buClr>
              <a:buSzPct val="125000"/>
              <a:buFont typeface="Wingdings" pitchFamily="2" charset="2"/>
              <a:buChar char="ü"/>
            </a:pPr>
            <a:r>
              <a:rPr lang="tr-TR" sz="2400" dirty="0">
                <a:latin typeface="Calibri" panose="020F0502020204030204" pitchFamily="34" charset="0"/>
                <a:cs typeface="Calibri" panose="020F0502020204030204" pitchFamily="34" charset="0"/>
              </a:rPr>
              <a:t>KOBİ’lerin </a:t>
            </a:r>
            <a:r>
              <a:rPr lang="tr-TR" sz="2400" dirty="0" smtClean="0">
                <a:latin typeface="Calibri" panose="020F0502020204030204" pitchFamily="34" charset="0"/>
                <a:cs typeface="Calibri" panose="020F0502020204030204" pitchFamily="34" charset="0"/>
              </a:rPr>
              <a:t>kurumsallaşma, markalaşma </a:t>
            </a:r>
            <a:r>
              <a:rPr lang="tr-TR" sz="2400" dirty="0">
                <a:latin typeface="Calibri" panose="020F0502020204030204" pitchFamily="34" charset="0"/>
                <a:cs typeface="Calibri" panose="020F0502020204030204" pitchFamily="34" charset="0"/>
              </a:rPr>
              <a:t>düzeylerinin ve ekonomideki paylarının arttırılması, </a:t>
            </a:r>
            <a:endParaRPr lang="tr-TR" sz="2400" dirty="0" smtClean="0">
              <a:latin typeface="Calibri" panose="020F0502020204030204" pitchFamily="34" charset="0"/>
              <a:cs typeface="Calibri" panose="020F0502020204030204" pitchFamily="34" charset="0"/>
            </a:endParaRPr>
          </a:p>
          <a:p>
            <a:pPr algn="just">
              <a:spcBef>
                <a:spcPts val="717"/>
              </a:spcBef>
              <a:spcAft>
                <a:spcPts val="717"/>
              </a:spcAft>
              <a:buClr>
                <a:srgbClr val="00B0F0"/>
              </a:buClr>
              <a:buSzPct val="125000"/>
              <a:buFont typeface="Wingdings" pitchFamily="2" charset="2"/>
              <a:buChar char="ü"/>
            </a:pPr>
            <a:r>
              <a:rPr lang="tr-TR" sz="2400" dirty="0" smtClean="0">
                <a:latin typeface="Calibri" panose="020F0502020204030204" pitchFamily="34" charset="0"/>
                <a:cs typeface="Calibri" panose="020F0502020204030204" pitchFamily="34" charset="0"/>
              </a:rPr>
              <a:t>Kapasitelerinin geliştirilmesi ve öncelikli ihtiyaçlarının karşılanması, </a:t>
            </a:r>
          </a:p>
          <a:p>
            <a:pPr algn="just">
              <a:spcBef>
                <a:spcPts val="717"/>
              </a:spcBef>
              <a:spcAft>
                <a:spcPts val="717"/>
              </a:spcAft>
              <a:buClr>
                <a:srgbClr val="00B0F0"/>
              </a:buClr>
              <a:buSzPct val="125000"/>
              <a:buFont typeface="Wingdings" pitchFamily="2" charset="2"/>
              <a:buChar char="ü"/>
            </a:pPr>
            <a:r>
              <a:rPr lang="tr-TR" sz="2400" dirty="0">
                <a:latin typeface="Calibri" panose="020F0502020204030204" pitchFamily="34" charset="0"/>
                <a:cs typeface="Calibri" panose="020F0502020204030204" pitchFamily="34" charset="0"/>
              </a:rPr>
              <a:t>Kaliteli ve verimli mal/hizmet üretmelerinin sağlanması, </a:t>
            </a:r>
          </a:p>
          <a:p>
            <a:pPr algn="just">
              <a:spcBef>
                <a:spcPts val="717"/>
              </a:spcBef>
              <a:spcAft>
                <a:spcPts val="717"/>
              </a:spcAft>
              <a:buClr>
                <a:srgbClr val="00B0F0"/>
              </a:buClr>
              <a:buSzPct val="125000"/>
              <a:buFont typeface="Wingdings" pitchFamily="2" charset="2"/>
              <a:buChar char="ü"/>
            </a:pPr>
            <a:r>
              <a:rPr lang="tr-TR" altLang="tr-TR" sz="2400" dirty="0" smtClean="0">
                <a:latin typeface="Calibri" panose="020F0502020204030204" pitchFamily="34" charset="0"/>
                <a:cs typeface="Calibri" panose="020F0502020204030204" pitchFamily="34" charset="0"/>
              </a:rPr>
              <a:t>KOBİ’lerin </a:t>
            </a:r>
            <a:r>
              <a:rPr lang="tr-TR" altLang="tr-TR" sz="2400" dirty="0">
                <a:latin typeface="Calibri" panose="020F0502020204030204" pitchFamily="34" charset="0"/>
                <a:cs typeface="Calibri" panose="020F0502020204030204" pitchFamily="34" charset="0"/>
              </a:rPr>
              <a:t>yurt içi ve yurt dışı pazar paylarını artırmak </a:t>
            </a:r>
            <a:r>
              <a:rPr lang="tr-TR" altLang="tr-TR" sz="2400" dirty="0" smtClean="0">
                <a:latin typeface="Calibri" panose="020F0502020204030204" pitchFamily="34" charset="0"/>
                <a:cs typeface="Calibri" panose="020F0502020204030204" pitchFamily="34" charset="0"/>
              </a:rPr>
              <a:t>için tanıtım </a:t>
            </a:r>
            <a:r>
              <a:rPr lang="tr-TR" altLang="tr-TR" sz="2400" dirty="0">
                <a:latin typeface="Calibri" panose="020F0502020204030204" pitchFamily="34" charset="0"/>
                <a:cs typeface="Calibri" panose="020F0502020204030204" pitchFamily="34" charset="0"/>
              </a:rPr>
              <a:t>ve pazarlama faaliyetlerinin geliştirilmesi amaçlanmıştır</a:t>
            </a:r>
            <a:r>
              <a:rPr lang="tr-TR" altLang="tr-TR" sz="2400" dirty="0" smtClean="0">
                <a:latin typeface="Calibri" panose="020F0502020204030204" pitchFamily="34" charset="0"/>
                <a:cs typeface="Calibri" panose="020F0502020204030204" pitchFamily="34" charset="0"/>
              </a:rPr>
              <a:t>.</a:t>
            </a:r>
            <a:endParaRPr lang="tr-TR" altLang="tr-TR" sz="2400" dirty="0">
              <a:latin typeface="Calibri" panose="020F0502020204030204" pitchFamily="34" charset="0"/>
              <a:cs typeface="Calibri" panose="020F0502020204030204" pitchFamily="34" charset="0"/>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7888" y="195229"/>
            <a:ext cx="1092388" cy="824616"/>
          </a:xfrm>
          <a:prstGeom prst="rect">
            <a:avLst/>
          </a:prstGeom>
        </p:spPr>
      </p:pic>
    </p:spTree>
    <p:extLst>
      <p:ext uri="{BB962C8B-B14F-4D97-AF65-F5344CB8AC3E}">
        <p14:creationId xmlns:p14="http://schemas.microsoft.com/office/powerpoint/2010/main" val="82900519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1989353" y="319956"/>
            <a:ext cx="5382371" cy="460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defTabSz="1093257" fontAlgn="auto">
              <a:spcBef>
                <a:spcPct val="50000"/>
              </a:spcBef>
              <a:spcAft>
                <a:spcPts val="0"/>
              </a:spcAft>
            </a:pPr>
            <a:r>
              <a:rPr lang="tr-TR" sz="2400" b="1" dirty="0">
                <a:solidFill>
                  <a:srgbClr val="00A6E6"/>
                </a:solidFill>
                <a:ea typeface="+mn-ea"/>
                <a:cs typeface="Calibri" panose="020F0502020204030204" pitchFamily="34" charset="0"/>
              </a:rPr>
              <a:t>İŞLETME GELİŞTİRME DESTEK PROGRAMI</a:t>
            </a:r>
          </a:p>
        </p:txBody>
      </p:sp>
      <p:pic>
        <p:nvPicPr>
          <p:cNvPr id="103" name="Resim 1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7888" y="195229"/>
            <a:ext cx="1092388" cy="824616"/>
          </a:xfrm>
          <a:prstGeom prst="rect">
            <a:avLst/>
          </a:prstGeom>
        </p:spPr>
      </p:pic>
      <p:grpSp>
        <p:nvGrpSpPr>
          <p:cNvPr id="16" name="Grup 15"/>
          <p:cNvGrpSpPr/>
          <p:nvPr/>
        </p:nvGrpSpPr>
        <p:grpSpPr>
          <a:xfrm>
            <a:off x="380228" y="1542564"/>
            <a:ext cx="10943515" cy="4270138"/>
            <a:chOff x="380228" y="1542564"/>
            <a:chExt cx="10943515" cy="4270138"/>
          </a:xfrm>
        </p:grpSpPr>
        <p:grpSp>
          <p:nvGrpSpPr>
            <p:cNvPr id="1610" name="Grup 1609"/>
            <p:cNvGrpSpPr/>
            <p:nvPr/>
          </p:nvGrpSpPr>
          <p:grpSpPr>
            <a:xfrm>
              <a:off x="380228" y="1542564"/>
              <a:ext cx="4646441" cy="1817800"/>
              <a:chOff x="1216170" y="3389566"/>
              <a:chExt cx="2054159" cy="925819"/>
            </a:xfrm>
          </p:grpSpPr>
          <p:sp>
            <p:nvSpPr>
              <p:cNvPr id="1607" name="Dikdörtgen 1606"/>
              <p:cNvSpPr/>
              <p:nvPr/>
            </p:nvSpPr>
            <p:spPr>
              <a:xfrm>
                <a:off x="1230964" y="3389566"/>
                <a:ext cx="2037164" cy="476712"/>
              </a:xfrm>
              <a:prstGeom prst="rect">
                <a:avLst/>
              </a:prstGeom>
              <a:noFill/>
              <a:ln>
                <a:solidFill>
                  <a:srgbClr val="FFD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06" name="Aşağı Ok Belirtme Çizgisi 1605"/>
              <p:cNvSpPr/>
              <p:nvPr/>
            </p:nvSpPr>
            <p:spPr>
              <a:xfrm>
                <a:off x="1233165" y="3875343"/>
                <a:ext cx="2037164" cy="440042"/>
              </a:xfrm>
              <a:prstGeom prst="downArrowCallout">
                <a:avLst/>
              </a:prstGeom>
              <a:solidFill>
                <a:srgbClr val="FFDF79"/>
              </a:solidFill>
              <a:ln>
                <a:solidFill>
                  <a:srgbClr val="FFD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latin typeface="Calibri" panose="020F0502020204030204" pitchFamily="34" charset="0"/>
                    <a:cs typeface="Calibri" panose="020F0502020204030204" pitchFamily="34" charset="0"/>
                  </a:rPr>
                  <a:t>Başvuru</a:t>
                </a:r>
              </a:p>
            </p:txBody>
          </p:sp>
          <p:sp>
            <p:nvSpPr>
              <p:cNvPr id="1608" name="Dikdörtgen 1607"/>
              <p:cNvSpPr/>
              <p:nvPr/>
            </p:nvSpPr>
            <p:spPr>
              <a:xfrm>
                <a:off x="1216170" y="3413828"/>
                <a:ext cx="2052000" cy="462421"/>
              </a:xfrm>
              <a:prstGeom prst="rect">
                <a:avLst/>
              </a:prstGeom>
            </p:spPr>
            <p:txBody>
              <a:bodyPr wrap="square" anchor="ctr">
                <a:spAutoFit/>
              </a:bodyPr>
              <a:lstStyle/>
              <a:p>
                <a:pPr algn="ctr"/>
                <a:r>
                  <a:rPr lang="tr-TR" kern="0" dirty="0"/>
                  <a:t> Program </a:t>
                </a:r>
                <a:r>
                  <a:rPr lang="tr-TR" kern="0" dirty="0" smtClean="0"/>
                  <a:t>başvurusu E-devlet </a:t>
                </a:r>
                <a:r>
                  <a:rPr lang="tr-TR" kern="0" dirty="0"/>
                  <a:t>üzerinden </a:t>
                </a:r>
                <a:r>
                  <a:rPr lang="tr-TR" kern="0" dirty="0" smtClean="0"/>
                  <a:t>online olarak yapılmaktadır.</a:t>
                </a:r>
                <a:endParaRPr lang="tr-TR" sz="1600" kern="0" dirty="0"/>
              </a:p>
              <a:p>
                <a:pPr algn="ctr"/>
                <a:r>
                  <a:rPr lang="tr-TR" sz="1700" kern="0" dirty="0" smtClean="0"/>
                  <a:t>(Destekler için ayrıca bir başvuru alınmamaktadır.)</a:t>
                </a:r>
                <a:endParaRPr lang="tr-TR" sz="1700" kern="0" dirty="0"/>
              </a:p>
            </p:txBody>
          </p:sp>
        </p:grpSp>
        <p:grpSp>
          <p:nvGrpSpPr>
            <p:cNvPr id="7" name="Grup 6"/>
            <p:cNvGrpSpPr/>
            <p:nvPr/>
          </p:nvGrpSpPr>
          <p:grpSpPr>
            <a:xfrm>
              <a:off x="2183249" y="3450900"/>
              <a:ext cx="1080000" cy="539663"/>
              <a:chOff x="1801385" y="3308288"/>
              <a:chExt cx="1072506" cy="540060"/>
            </a:xfrm>
          </p:grpSpPr>
          <p:sp>
            <p:nvSpPr>
              <p:cNvPr id="832" name="Freeform 687">
                <a:extLst>
                  <a:ext uri="{FF2B5EF4-FFF2-40B4-BE49-F238E27FC236}">
                    <a16:creationId xmlns:a16="http://schemas.microsoft.com/office/drawing/2014/main" id="{EF9CB406-D36D-43FB-8E4E-6CD81E490ABB}"/>
                  </a:ext>
                </a:extLst>
              </p:cNvPr>
              <p:cNvSpPr>
                <a:spLocks/>
              </p:cNvSpPr>
              <p:nvPr/>
            </p:nvSpPr>
            <p:spPr bwMode="auto">
              <a:xfrm>
                <a:off x="1801385" y="3308288"/>
                <a:ext cx="1072506" cy="540060"/>
              </a:xfrm>
              <a:custGeom>
                <a:avLst/>
                <a:gdLst>
                  <a:gd name="T0" fmla="*/ 8 w 147"/>
                  <a:gd name="T1" fmla="*/ 59 h 147"/>
                  <a:gd name="T2" fmla="*/ 88 w 147"/>
                  <a:gd name="T3" fmla="*/ 8 h 147"/>
                  <a:gd name="T4" fmla="*/ 139 w 147"/>
                  <a:gd name="T5" fmla="*/ 88 h 147"/>
                  <a:gd name="T6" fmla="*/ 59 w 147"/>
                  <a:gd name="T7" fmla="*/ 139 h 147"/>
                  <a:gd name="T8" fmla="*/ 8 w 147"/>
                  <a:gd name="T9" fmla="*/ 59 h 147"/>
                </a:gdLst>
                <a:ahLst/>
                <a:cxnLst>
                  <a:cxn ang="0">
                    <a:pos x="T0" y="T1"/>
                  </a:cxn>
                  <a:cxn ang="0">
                    <a:pos x="T2" y="T3"/>
                  </a:cxn>
                  <a:cxn ang="0">
                    <a:pos x="T4" y="T5"/>
                  </a:cxn>
                  <a:cxn ang="0">
                    <a:pos x="T6" y="T7"/>
                  </a:cxn>
                  <a:cxn ang="0">
                    <a:pos x="T8" y="T9"/>
                  </a:cxn>
                </a:cxnLst>
                <a:rect l="0" t="0" r="r" b="b"/>
                <a:pathLst>
                  <a:path w="147" h="147">
                    <a:moveTo>
                      <a:pt x="8" y="59"/>
                    </a:moveTo>
                    <a:cubicBezTo>
                      <a:pt x="16" y="23"/>
                      <a:pt x="52" y="0"/>
                      <a:pt x="88" y="8"/>
                    </a:cubicBezTo>
                    <a:cubicBezTo>
                      <a:pt x="124" y="16"/>
                      <a:pt x="147" y="51"/>
                      <a:pt x="139" y="88"/>
                    </a:cubicBezTo>
                    <a:cubicBezTo>
                      <a:pt x="131" y="124"/>
                      <a:pt x="95" y="147"/>
                      <a:pt x="59" y="139"/>
                    </a:cubicBezTo>
                    <a:cubicBezTo>
                      <a:pt x="23" y="131"/>
                      <a:pt x="0" y="95"/>
                      <a:pt x="8" y="59"/>
                    </a:cubicBezTo>
                    <a:close/>
                  </a:path>
                </a:pathLst>
              </a:custGeom>
              <a:solidFill>
                <a:srgbClr val="FFDF79"/>
              </a:solidFill>
              <a:ln>
                <a:noFill/>
              </a:ln>
              <a:extLst/>
            </p:spPr>
            <p:txBody>
              <a:bodyPr vert="horz" wrap="square" lIns="91440" tIns="45720" rIns="91440" bIns="45720" numCol="1" anchor="t" anchorCtr="0" compatLnSpc="1">
                <a:prstTxWarp prst="textNoShape">
                  <a:avLst/>
                </a:prstTxWarp>
              </a:bodyPr>
              <a:lstStyle/>
              <a:p>
                <a:endParaRPr lang="zh-CN" altLang="en-US" sz="1400">
                  <a:cs typeface="Calibri" panose="020F0502020204030204" pitchFamily="34" charset="0"/>
                </a:endParaRPr>
              </a:p>
            </p:txBody>
          </p:sp>
          <p:sp>
            <p:nvSpPr>
              <p:cNvPr id="834" name="Freeform 689">
                <a:extLst>
                  <a:ext uri="{FF2B5EF4-FFF2-40B4-BE49-F238E27FC236}">
                    <a16:creationId xmlns:a16="http://schemas.microsoft.com/office/drawing/2014/main" id="{A14973B3-E67B-4098-9A0F-D16AFAFD78FA}"/>
                  </a:ext>
                </a:extLst>
              </p:cNvPr>
              <p:cNvSpPr>
                <a:spLocks/>
              </p:cNvSpPr>
              <p:nvPr/>
            </p:nvSpPr>
            <p:spPr bwMode="auto">
              <a:xfrm>
                <a:off x="2244745" y="3456124"/>
                <a:ext cx="147932" cy="214162"/>
              </a:xfrm>
              <a:custGeom>
                <a:avLst/>
                <a:gdLst>
                  <a:gd name="T0" fmla="*/ 24 w 40"/>
                  <a:gd name="T1" fmla="*/ 115 h 115"/>
                  <a:gd name="T2" fmla="*/ 40 w 40"/>
                  <a:gd name="T3" fmla="*/ 115 h 115"/>
                  <a:gd name="T4" fmla="*/ 40 w 40"/>
                  <a:gd name="T5" fmla="*/ 0 h 115"/>
                  <a:gd name="T6" fmla="*/ 26 w 40"/>
                  <a:gd name="T7" fmla="*/ 0 h 115"/>
                  <a:gd name="T8" fmla="*/ 0 w 40"/>
                  <a:gd name="T9" fmla="*/ 14 h 115"/>
                  <a:gd name="T10" fmla="*/ 4 w 40"/>
                  <a:gd name="T11" fmla="*/ 26 h 115"/>
                  <a:gd name="T12" fmla="*/ 24 w 40"/>
                  <a:gd name="T13" fmla="*/ 16 h 115"/>
                  <a:gd name="T14" fmla="*/ 24 w 40"/>
                  <a:gd name="T15" fmla="*/ 16 h 115"/>
                  <a:gd name="T16" fmla="*/ 24 w 40"/>
                  <a:gd name="T1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15">
                    <a:moveTo>
                      <a:pt x="24" y="115"/>
                    </a:moveTo>
                    <a:lnTo>
                      <a:pt x="40" y="115"/>
                    </a:lnTo>
                    <a:lnTo>
                      <a:pt x="40" y="0"/>
                    </a:lnTo>
                    <a:lnTo>
                      <a:pt x="26" y="0"/>
                    </a:lnTo>
                    <a:lnTo>
                      <a:pt x="0" y="14"/>
                    </a:lnTo>
                    <a:lnTo>
                      <a:pt x="4" y="26"/>
                    </a:lnTo>
                    <a:lnTo>
                      <a:pt x="24" y="16"/>
                    </a:lnTo>
                    <a:lnTo>
                      <a:pt x="24" y="16"/>
                    </a:lnTo>
                    <a:lnTo>
                      <a:pt x="24"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cs typeface="Calibri" panose="020F0502020204030204" pitchFamily="34" charset="0"/>
                </a:endParaRPr>
              </a:p>
            </p:txBody>
          </p:sp>
        </p:grpSp>
        <p:grpSp>
          <p:nvGrpSpPr>
            <p:cNvPr id="3" name="Grup 2"/>
            <p:cNvGrpSpPr/>
            <p:nvPr/>
          </p:nvGrpSpPr>
          <p:grpSpPr>
            <a:xfrm>
              <a:off x="5233059" y="3488307"/>
              <a:ext cx="1080000" cy="540000"/>
              <a:chOff x="3387290" y="4208181"/>
              <a:chExt cx="1072506" cy="461963"/>
            </a:xfrm>
          </p:grpSpPr>
          <p:sp>
            <p:nvSpPr>
              <p:cNvPr id="835" name="Freeform 690">
                <a:extLst>
                  <a:ext uri="{FF2B5EF4-FFF2-40B4-BE49-F238E27FC236}">
                    <a16:creationId xmlns:a16="http://schemas.microsoft.com/office/drawing/2014/main" id="{028DC9A5-7665-4E24-BE06-6B5A44B6CC1B}"/>
                  </a:ext>
                </a:extLst>
              </p:cNvPr>
              <p:cNvSpPr>
                <a:spLocks/>
              </p:cNvSpPr>
              <p:nvPr/>
            </p:nvSpPr>
            <p:spPr bwMode="auto">
              <a:xfrm>
                <a:off x="3387290" y="4208181"/>
                <a:ext cx="1072506" cy="461963"/>
              </a:xfrm>
              <a:custGeom>
                <a:avLst/>
                <a:gdLst>
                  <a:gd name="T0" fmla="*/ 8 w 147"/>
                  <a:gd name="T1" fmla="*/ 59 h 147"/>
                  <a:gd name="T2" fmla="*/ 87 w 147"/>
                  <a:gd name="T3" fmla="*/ 8 h 147"/>
                  <a:gd name="T4" fmla="*/ 139 w 147"/>
                  <a:gd name="T5" fmla="*/ 87 h 147"/>
                  <a:gd name="T6" fmla="*/ 59 w 147"/>
                  <a:gd name="T7" fmla="*/ 139 h 147"/>
                  <a:gd name="T8" fmla="*/ 8 w 147"/>
                  <a:gd name="T9" fmla="*/ 59 h 147"/>
                </a:gdLst>
                <a:ahLst/>
                <a:cxnLst>
                  <a:cxn ang="0">
                    <a:pos x="T0" y="T1"/>
                  </a:cxn>
                  <a:cxn ang="0">
                    <a:pos x="T2" y="T3"/>
                  </a:cxn>
                  <a:cxn ang="0">
                    <a:pos x="T4" y="T5"/>
                  </a:cxn>
                  <a:cxn ang="0">
                    <a:pos x="T6" y="T7"/>
                  </a:cxn>
                  <a:cxn ang="0">
                    <a:pos x="T8" y="T9"/>
                  </a:cxn>
                </a:cxnLst>
                <a:rect l="0" t="0" r="r" b="b"/>
                <a:pathLst>
                  <a:path w="147" h="147">
                    <a:moveTo>
                      <a:pt x="8" y="59"/>
                    </a:moveTo>
                    <a:cubicBezTo>
                      <a:pt x="16" y="23"/>
                      <a:pt x="51" y="0"/>
                      <a:pt x="87" y="8"/>
                    </a:cubicBezTo>
                    <a:cubicBezTo>
                      <a:pt x="124" y="16"/>
                      <a:pt x="147" y="51"/>
                      <a:pt x="139" y="87"/>
                    </a:cubicBezTo>
                    <a:cubicBezTo>
                      <a:pt x="131" y="124"/>
                      <a:pt x="95" y="147"/>
                      <a:pt x="59" y="139"/>
                    </a:cubicBezTo>
                    <a:cubicBezTo>
                      <a:pt x="23" y="131"/>
                      <a:pt x="0" y="95"/>
                      <a:pt x="8" y="59"/>
                    </a:cubicBezTo>
                    <a:close/>
                  </a:path>
                </a:pathLst>
              </a:custGeom>
              <a:solidFill>
                <a:srgbClr val="E62654"/>
              </a:solidFill>
              <a:ln>
                <a:noFill/>
              </a:ln>
              <a:extLst/>
            </p:spPr>
            <p:txBody>
              <a:bodyPr vert="horz" wrap="square" lIns="91440" tIns="45720" rIns="91440" bIns="45720" numCol="1" anchor="t" anchorCtr="0" compatLnSpc="1">
                <a:prstTxWarp prst="textNoShape">
                  <a:avLst/>
                </a:prstTxWarp>
              </a:bodyPr>
              <a:lstStyle/>
              <a:p>
                <a:endParaRPr lang="zh-CN" altLang="en-US" sz="1400">
                  <a:cs typeface="Calibri" panose="020F0502020204030204" pitchFamily="34" charset="0"/>
                </a:endParaRPr>
              </a:p>
            </p:txBody>
          </p:sp>
          <p:sp>
            <p:nvSpPr>
              <p:cNvPr id="837" name="Freeform 692">
                <a:extLst>
                  <a:ext uri="{FF2B5EF4-FFF2-40B4-BE49-F238E27FC236}">
                    <a16:creationId xmlns:a16="http://schemas.microsoft.com/office/drawing/2014/main" id="{DF3C3F41-725E-4E7C-B31E-2A1077587CEF}"/>
                  </a:ext>
                </a:extLst>
              </p:cNvPr>
              <p:cNvSpPr>
                <a:spLocks/>
              </p:cNvSpPr>
              <p:nvPr/>
            </p:nvSpPr>
            <p:spPr bwMode="auto">
              <a:xfrm>
                <a:off x="3769519" y="4349468"/>
                <a:ext cx="269976" cy="182563"/>
              </a:xfrm>
              <a:custGeom>
                <a:avLst/>
                <a:gdLst>
                  <a:gd name="T0" fmla="*/ 37 w 37"/>
                  <a:gd name="T1" fmla="*/ 58 h 58"/>
                  <a:gd name="T2" fmla="*/ 37 w 37"/>
                  <a:gd name="T3" fmla="*/ 52 h 58"/>
                  <a:gd name="T4" fmla="*/ 11 w 37"/>
                  <a:gd name="T5" fmla="*/ 52 h 58"/>
                  <a:gd name="T6" fmla="*/ 11 w 37"/>
                  <a:gd name="T7" fmla="*/ 52 h 58"/>
                  <a:gd name="T8" fmla="*/ 16 w 37"/>
                  <a:gd name="T9" fmla="*/ 48 h 58"/>
                  <a:gd name="T10" fmla="*/ 36 w 37"/>
                  <a:gd name="T11" fmla="*/ 17 h 58"/>
                  <a:gd name="T12" fmla="*/ 18 w 37"/>
                  <a:gd name="T13" fmla="*/ 0 h 58"/>
                  <a:gd name="T14" fmla="*/ 1 w 37"/>
                  <a:gd name="T15" fmla="*/ 6 h 58"/>
                  <a:gd name="T16" fmla="*/ 4 w 37"/>
                  <a:gd name="T17" fmla="*/ 11 h 58"/>
                  <a:gd name="T18" fmla="*/ 16 w 37"/>
                  <a:gd name="T19" fmla="*/ 7 h 58"/>
                  <a:gd name="T20" fmla="*/ 28 w 37"/>
                  <a:gd name="T21" fmla="*/ 18 h 58"/>
                  <a:gd name="T22" fmla="*/ 6 w 37"/>
                  <a:gd name="T23" fmla="*/ 48 h 58"/>
                  <a:gd name="T24" fmla="*/ 0 w 37"/>
                  <a:gd name="T25" fmla="*/ 54 h 58"/>
                  <a:gd name="T26" fmla="*/ 0 w 37"/>
                  <a:gd name="T27" fmla="*/ 58 h 58"/>
                  <a:gd name="T28" fmla="*/ 37 w 37"/>
                  <a:gd name="T29"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58">
                    <a:moveTo>
                      <a:pt x="37" y="58"/>
                    </a:moveTo>
                    <a:cubicBezTo>
                      <a:pt x="37" y="52"/>
                      <a:pt x="37" y="52"/>
                      <a:pt x="37" y="52"/>
                    </a:cubicBezTo>
                    <a:cubicBezTo>
                      <a:pt x="11" y="52"/>
                      <a:pt x="11" y="52"/>
                      <a:pt x="11" y="52"/>
                    </a:cubicBezTo>
                    <a:cubicBezTo>
                      <a:pt x="11" y="52"/>
                      <a:pt x="11" y="52"/>
                      <a:pt x="11" y="52"/>
                    </a:cubicBezTo>
                    <a:cubicBezTo>
                      <a:pt x="16" y="48"/>
                      <a:pt x="16" y="48"/>
                      <a:pt x="16" y="48"/>
                    </a:cubicBezTo>
                    <a:cubicBezTo>
                      <a:pt x="28" y="36"/>
                      <a:pt x="36" y="27"/>
                      <a:pt x="36" y="17"/>
                    </a:cubicBezTo>
                    <a:cubicBezTo>
                      <a:pt x="36" y="9"/>
                      <a:pt x="31" y="0"/>
                      <a:pt x="18" y="0"/>
                    </a:cubicBezTo>
                    <a:cubicBezTo>
                      <a:pt x="11" y="0"/>
                      <a:pt x="5" y="3"/>
                      <a:pt x="1" y="6"/>
                    </a:cubicBezTo>
                    <a:cubicBezTo>
                      <a:pt x="4" y="11"/>
                      <a:pt x="4" y="11"/>
                      <a:pt x="4" y="11"/>
                    </a:cubicBezTo>
                    <a:cubicBezTo>
                      <a:pt x="6" y="9"/>
                      <a:pt x="11" y="7"/>
                      <a:pt x="16" y="7"/>
                    </a:cubicBezTo>
                    <a:cubicBezTo>
                      <a:pt x="25" y="7"/>
                      <a:pt x="28" y="12"/>
                      <a:pt x="28" y="18"/>
                    </a:cubicBezTo>
                    <a:cubicBezTo>
                      <a:pt x="28" y="26"/>
                      <a:pt x="21" y="34"/>
                      <a:pt x="6" y="48"/>
                    </a:cubicBezTo>
                    <a:cubicBezTo>
                      <a:pt x="0" y="54"/>
                      <a:pt x="0" y="54"/>
                      <a:pt x="0" y="54"/>
                    </a:cubicBezTo>
                    <a:cubicBezTo>
                      <a:pt x="0" y="58"/>
                      <a:pt x="0" y="58"/>
                      <a:pt x="0" y="58"/>
                    </a:cubicBezTo>
                    <a:lnTo>
                      <a:pt x="37"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cs typeface="Calibri" panose="020F0502020204030204" pitchFamily="34" charset="0"/>
                </a:endParaRPr>
              </a:p>
            </p:txBody>
          </p:sp>
        </p:grpSp>
        <p:grpSp>
          <p:nvGrpSpPr>
            <p:cNvPr id="15" name="Grup 14"/>
            <p:cNvGrpSpPr/>
            <p:nvPr/>
          </p:nvGrpSpPr>
          <p:grpSpPr>
            <a:xfrm>
              <a:off x="3481487" y="4035944"/>
              <a:ext cx="4608000" cy="1776758"/>
              <a:chOff x="3481487" y="4035944"/>
              <a:chExt cx="4608000" cy="1776758"/>
            </a:xfrm>
          </p:grpSpPr>
          <p:sp>
            <p:nvSpPr>
              <p:cNvPr id="1616" name="Yukarı Ok Belirtme Çizgisi 1615"/>
              <p:cNvSpPr/>
              <p:nvPr/>
            </p:nvSpPr>
            <p:spPr>
              <a:xfrm>
                <a:off x="3481487" y="4035944"/>
                <a:ext cx="4608000" cy="864000"/>
              </a:xfrm>
              <a:prstGeom prst="upArrowCallout">
                <a:avLst/>
              </a:prstGeom>
              <a:solidFill>
                <a:srgbClr val="E62654"/>
              </a:solidFill>
              <a:ln w="12700">
                <a:solidFill>
                  <a:srgbClr val="E626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latin typeface="Calibri" panose="020F0502020204030204" pitchFamily="34" charset="0"/>
                    <a:cs typeface="Calibri" panose="020F0502020204030204" pitchFamily="34" charset="0"/>
                  </a:rPr>
                  <a:t>Ödeme</a:t>
                </a:r>
              </a:p>
            </p:txBody>
          </p:sp>
          <p:sp>
            <p:nvSpPr>
              <p:cNvPr id="1617" name="Metin kutusu 1616"/>
              <p:cNvSpPr txBox="1"/>
              <p:nvPr/>
            </p:nvSpPr>
            <p:spPr>
              <a:xfrm>
                <a:off x="3481487" y="4912702"/>
                <a:ext cx="4608000" cy="900000"/>
              </a:xfrm>
              <a:prstGeom prst="rect">
                <a:avLst/>
              </a:prstGeom>
              <a:noFill/>
              <a:ln w="12700">
                <a:solidFill>
                  <a:srgbClr val="E62654"/>
                </a:solidFill>
              </a:ln>
            </p:spPr>
            <p:txBody>
              <a:bodyPr wrap="square" rtlCol="0" anchor="ctr">
                <a:spAutoFit/>
              </a:bodyPr>
              <a:lstStyle/>
              <a:p>
                <a:pPr lvl="0" algn="ctr" defTabSz="685764" fontAlgn="auto">
                  <a:spcBef>
                    <a:spcPts val="0"/>
                  </a:spcBef>
                  <a:spcAft>
                    <a:spcPts val="0"/>
                  </a:spcAft>
                  <a:defRPr/>
                </a:pPr>
                <a:r>
                  <a:rPr lang="tr-TR" kern="0" dirty="0"/>
                  <a:t>Ödeme Talepleri E-devlet üzerinden online </a:t>
                </a:r>
                <a:r>
                  <a:rPr lang="tr-TR" kern="0" dirty="0" smtClean="0"/>
                  <a:t>olarak yapılmaktadır.</a:t>
                </a:r>
                <a:endParaRPr lang="tr-TR" kern="0" dirty="0"/>
              </a:p>
            </p:txBody>
          </p:sp>
        </p:grpSp>
        <p:grpSp>
          <p:nvGrpSpPr>
            <p:cNvPr id="10" name="Grup 9"/>
            <p:cNvGrpSpPr/>
            <p:nvPr/>
          </p:nvGrpSpPr>
          <p:grpSpPr>
            <a:xfrm>
              <a:off x="8482363" y="3416300"/>
              <a:ext cx="1080000" cy="540000"/>
              <a:chOff x="9109341" y="3078341"/>
              <a:chExt cx="1072506" cy="458788"/>
            </a:xfrm>
          </p:grpSpPr>
          <p:sp>
            <p:nvSpPr>
              <p:cNvPr id="838" name="Freeform 693">
                <a:extLst>
                  <a:ext uri="{FF2B5EF4-FFF2-40B4-BE49-F238E27FC236}">
                    <a16:creationId xmlns:a16="http://schemas.microsoft.com/office/drawing/2014/main" id="{C48E1C12-C2FD-45AE-94E1-4ECCC440B35E}"/>
                  </a:ext>
                </a:extLst>
              </p:cNvPr>
              <p:cNvSpPr>
                <a:spLocks/>
              </p:cNvSpPr>
              <p:nvPr/>
            </p:nvSpPr>
            <p:spPr bwMode="auto">
              <a:xfrm>
                <a:off x="9109341" y="3078341"/>
                <a:ext cx="1072506" cy="458788"/>
              </a:xfrm>
              <a:custGeom>
                <a:avLst/>
                <a:gdLst>
                  <a:gd name="T0" fmla="*/ 8 w 147"/>
                  <a:gd name="T1" fmla="*/ 59 h 146"/>
                  <a:gd name="T2" fmla="*/ 88 w 147"/>
                  <a:gd name="T3" fmla="*/ 7 h 146"/>
                  <a:gd name="T4" fmla="*/ 139 w 147"/>
                  <a:gd name="T5" fmla="*/ 87 h 146"/>
                  <a:gd name="T6" fmla="*/ 60 w 147"/>
                  <a:gd name="T7" fmla="*/ 139 h 146"/>
                  <a:gd name="T8" fmla="*/ 8 w 147"/>
                  <a:gd name="T9" fmla="*/ 59 h 146"/>
                </a:gdLst>
                <a:ahLst/>
                <a:cxnLst>
                  <a:cxn ang="0">
                    <a:pos x="T0" y="T1"/>
                  </a:cxn>
                  <a:cxn ang="0">
                    <a:pos x="T2" y="T3"/>
                  </a:cxn>
                  <a:cxn ang="0">
                    <a:pos x="T4" y="T5"/>
                  </a:cxn>
                  <a:cxn ang="0">
                    <a:pos x="T6" y="T7"/>
                  </a:cxn>
                  <a:cxn ang="0">
                    <a:pos x="T8" y="T9"/>
                  </a:cxn>
                </a:cxnLst>
                <a:rect l="0" t="0" r="r" b="b"/>
                <a:pathLst>
                  <a:path w="147" h="146">
                    <a:moveTo>
                      <a:pt x="8" y="59"/>
                    </a:moveTo>
                    <a:cubicBezTo>
                      <a:pt x="16" y="23"/>
                      <a:pt x="52" y="0"/>
                      <a:pt x="88" y="7"/>
                    </a:cubicBezTo>
                    <a:cubicBezTo>
                      <a:pt x="124" y="15"/>
                      <a:pt x="147" y="51"/>
                      <a:pt x="139" y="87"/>
                    </a:cubicBezTo>
                    <a:cubicBezTo>
                      <a:pt x="132" y="124"/>
                      <a:pt x="96" y="146"/>
                      <a:pt x="60" y="139"/>
                    </a:cubicBezTo>
                    <a:cubicBezTo>
                      <a:pt x="23" y="131"/>
                      <a:pt x="0" y="95"/>
                      <a:pt x="8" y="59"/>
                    </a:cubicBezTo>
                    <a:close/>
                  </a:path>
                </a:pathLst>
              </a:custGeom>
              <a:solidFill>
                <a:srgbClr val="66CCFF"/>
              </a:solidFill>
              <a:ln>
                <a:noFill/>
              </a:ln>
              <a:extLst/>
            </p:spPr>
            <p:txBody>
              <a:bodyPr vert="horz" wrap="square" lIns="91440" tIns="45720" rIns="91440" bIns="45720" numCol="1" anchor="t" anchorCtr="0" compatLnSpc="1">
                <a:prstTxWarp prst="textNoShape">
                  <a:avLst/>
                </a:prstTxWarp>
              </a:bodyPr>
              <a:lstStyle/>
              <a:p>
                <a:endParaRPr lang="zh-CN" altLang="en-US" sz="1400">
                  <a:cs typeface="Calibri" panose="020F0502020204030204" pitchFamily="34" charset="0"/>
                </a:endParaRPr>
              </a:p>
            </p:txBody>
          </p:sp>
          <p:sp>
            <p:nvSpPr>
              <p:cNvPr id="840" name="Freeform 695">
                <a:extLst>
                  <a:ext uri="{FF2B5EF4-FFF2-40B4-BE49-F238E27FC236}">
                    <a16:creationId xmlns:a16="http://schemas.microsoft.com/office/drawing/2014/main" id="{FBC67FFD-CDB7-4CC5-BB1A-333783E99E0A}"/>
                  </a:ext>
                </a:extLst>
              </p:cNvPr>
              <p:cNvSpPr>
                <a:spLocks/>
              </p:cNvSpPr>
              <p:nvPr/>
            </p:nvSpPr>
            <p:spPr bwMode="auto">
              <a:xfrm>
                <a:off x="9505711" y="3219629"/>
                <a:ext cx="273674" cy="185738"/>
              </a:xfrm>
              <a:custGeom>
                <a:avLst/>
                <a:gdLst>
                  <a:gd name="T0" fmla="*/ 0 w 37"/>
                  <a:gd name="T1" fmla="*/ 55 h 59"/>
                  <a:gd name="T2" fmla="*/ 15 w 37"/>
                  <a:gd name="T3" fmla="*/ 59 h 59"/>
                  <a:gd name="T4" fmla="*/ 37 w 37"/>
                  <a:gd name="T5" fmla="*/ 42 h 59"/>
                  <a:gd name="T6" fmla="*/ 24 w 37"/>
                  <a:gd name="T7" fmla="*/ 27 h 59"/>
                  <a:gd name="T8" fmla="*/ 24 w 37"/>
                  <a:gd name="T9" fmla="*/ 27 h 59"/>
                  <a:gd name="T10" fmla="*/ 35 w 37"/>
                  <a:gd name="T11" fmla="*/ 14 h 59"/>
                  <a:gd name="T12" fmla="*/ 18 w 37"/>
                  <a:gd name="T13" fmla="*/ 0 h 59"/>
                  <a:gd name="T14" fmla="*/ 2 w 37"/>
                  <a:gd name="T15" fmla="*/ 4 h 59"/>
                  <a:gd name="T16" fmla="*/ 4 w 37"/>
                  <a:gd name="T17" fmla="*/ 10 h 59"/>
                  <a:gd name="T18" fmla="*/ 16 w 37"/>
                  <a:gd name="T19" fmla="*/ 6 h 59"/>
                  <a:gd name="T20" fmla="*/ 27 w 37"/>
                  <a:gd name="T21" fmla="*/ 15 h 59"/>
                  <a:gd name="T22" fmla="*/ 13 w 37"/>
                  <a:gd name="T23" fmla="*/ 25 h 59"/>
                  <a:gd name="T24" fmla="*/ 9 w 37"/>
                  <a:gd name="T25" fmla="*/ 25 h 59"/>
                  <a:gd name="T26" fmla="*/ 9 w 37"/>
                  <a:gd name="T27" fmla="*/ 30 h 59"/>
                  <a:gd name="T28" fmla="*/ 13 w 37"/>
                  <a:gd name="T29" fmla="*/ 30 h 59"/>
                  <a:gd name="T30" fmla="*/ 29 w 37"/>
                  <a:gd name="T31" fmla="*/ 42 h 59"/>
                  <a:gd name="T32" fmla="*/ 15 w 37"/>
                  <a:gd name="T33" fmla="*/ 53 h 59"/>
                  <a:gd name="T34" fmla="*/ 2 w 37"/>
                  <a:gd name="T35" fmla="*/ 49 h 59"/>
                  <a:gd name="T36" fmla="*/ 0 w 37"/>
                  <a:gd name="T37" fmla="*/ 5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59">
                    <a:moveTo>
                      <a:pt x="0" y="55"/>
                    </a:moveTo>
                    <a:cubicBezTo>
                      <a:pt x="3" y="57"/>
                      <a:pt x="9" y="59"/>
                      <a:pt x="15" y="59"/>
                    </a:cubicBezTo>
                    <a:cubicBezTo>
                      <a:pt x="30" y="59"/>
                      <a:pt x="37" y="51"/>
                      <a:pt x="37" y="42"/>
                    </a:cubicBezTo>
                    <a:cubicBezTo>
                      <a:pt x="37" y="34"/>
                      <a:pt x="31" y="29"/>
                      <a:pt x="24" y="27"/>
                    </a:cubicBezTo>
                    <a:cubicBezTo>
                      <a:pt x="24" y="27"/>
                      <a:pt x="24" y="27"/>
                      <a:pt x="24" y="27"/>
                    </a:cubicBezTo>
                    <a:cubicBezTo>
                      <a:pt x="31" y="25"/>
                      <a:pt x="35" y="20"/>
                      <a:pt x="35" y="14"/>
                    </a:cubicBezTo>
                    <a:cubicBezTo>
                      <a:pt x="35" y="7"/>
                      <a:pt x="29" y="0"/>
                      <a:pt x="18" y="0"/>
                    </a:cubicBezTo>
                    <a:cubicBezTo>
                      <a:pt x="11" y="0"/>
                      <a:pt x="5" y="2"/>
                      <a:pt x="2" y="4"/>
                    </a:cubicBezTo>
                    <a:cubicBezTo>
                      <a:pt x="4" y="10"/>
                      <a:pt x="4" y="10"/>
                      <a:pt x="4" y="10"/>
                    </a:cubicBezTo>
                    <a:cubicBezTo>
                      <a:pt x="7" y="8"/>
                      <a:pt x="12" y="6"/>
                      <a:pt x="16" y="6"/>
                    </a:cubicBezTo>
                    <a:cubicBezTo>
                      <a:pt x="24" y="6"/>
                      <a:pt x="27" y="10"/>
                      <a:pt x="27" y="15"/>
                    </a:cubicBezTo>
                    <a:cubicBezTo>
                      <a:pt x="27" y="22"/>
                      <a:pt x="19" y="25"/>
                      <a:pt x="13" y="25"/>
                    </a:cubicBezTo>
                    <a:cubicBezTo>
                      <a:pt x="9" y="25"/>
                      <a:pt x="9" y="25"/>
                      <a:pt x="9" y="25"/>
                    </a:cubicBezTo>
                    <a:cubicBezTo>
                      <a:pt x="9" y="30"/>
                      <a:pt x="9" y="30"/>
                      <a:pt x="9" y="30"/>
                    </a:cubicBezTo>
                    <a:cubicBezTo>
                      <a:pt x="13" y="30"/>
                      <a:pt x="13" y="30"/>
                      <a:pt x="13" y="30"/>
                    </a:cubicBezTo>
                    <a:cubicBezTo>
                      <a:pt x="21" y="30"/>
                      <a:pt x="29" y="34"/>
                      <a:pt x="29" y="42"/>
                    </a:cubicBezTo>
                    <a:cubicBezTo>
                      <a:pt x="29" y="47"/>
                      <a:pt x="26" y="53"/>
                      <a:pt x="15" y="53"/>
                    </a:cubicBezTo>
                    <a:cubicBezTo>
                      <a:pt x="10" y="53"/>
                      <a:pt x="5" y="51"/>
                      <a:pt x="2" y="49"/>
                    </a:cubicBezTo>
                    <a:lnTo>
                      <a:pt x="0"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cs typeface="Calibri" panose="020F0502020204030204" pitchFamily="34" charset="0"/>
                </a:endParaRPr>
              </a:p>
            </p:txBody>
          </p:sp>
        </p:grpSp>
        <p:sp>
          <p:nvSpPr>
            <p:cNvPr id="1621" name="Aşağı Ok Belirtme Çizgisi 1620"/>
            <p:cNvSpPr/>
            <p:nvPr/>
          </p:nvSpPr>
          <p:spPr>
            <a:xfrm>
              <a:off x="6715743" y="2512379"/>
              <a:ext cx="4608000" cy="864000"/>
            </a:xfrm>
            <a:prstGeom prst="downArrowCallout">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latin typeface="Calibri" panose="020F0502020204030204" pitchFamily="34" charset="0"/>
                  <a:cs typeface="Calibri" panose="020F0502020204030204" pitchFamily="34" charset="0"/>
                </a:rPr>
                <a:t>Süre</a:t>
              </a:r>
            </a:p>
          </p:txBody>
        </p:sp>
        <p:sp>
          <p:nvSpPr>
            <p:cNvPr id="1622" name="Dikdörtgen 1621"/>
            <p:cNvSpPr/>
            <p:nvPr/>
          </p:nvSpPr>
          <p:spPr>
            <a:xfrm>
              <a:off x="6715743" y="1561005"/>
              <a:ext cx="4608000" cy="936000"/>
            </a:xfrm>
            <a:prstGeom prst="rect">
              <a:avLst/>
            </a:prstGeom>
            <a:solidFill>
              <a:srgbClr val="FFFFFF"/>
            </a:solidFill>
            <a:ln>
              <a:solidFill>
                <a:srgbClr val="66CCFF"/>
              </a:solidFill>
            </a:ln>
          </p:spPr>
          <p:txBody>
            <a:bodyPr wrap="square">
              <a:spAutoFit/>
            </a:bodyPr>
            <a:lstStyle/>
            <a:p>
              <a:pPr algn="ctr"/>
              <a:r>
                <a:rPr lang="tr-TR" kern="0" dirty="0"/>
                <a:t>Program süresi </a:t>
              </a:r>
              <a:r>
                <a:rPr lang="tr-TR" kern="0" dirty="0" smtClean="0"/>
                <a:t>2 yıl olup Program tamamlandıktan sonra </a:t>
              </a:r>
              <a:r>
                <a:rPr lang="tr-TR" dirty="0" smtClean="0">
                  <a:cs typeface="Calibri" panose="020F0502020204030204" pitchFamily="34" charset="0"/>
                </a:rPr>
                <a:t>bir </a:t>
              </a:r>
              <a:r>
                <a:rPr lang="tr-TR" dirty="0">
                  <a:cs typeface="Calibri" panose="020F0502020204030204" pitchFamily="34" charset="0"/>
                </a:rPr>
                <a:t>defaya mahsus olmak üzere, yeniden </a:t>
              </a:r>
              <a:r>
                <a:rPr lang="tr-TR" dirty="0" smtClean="0">
                  <a:cs typeface="Calibri" panose="020F0502020204030204" pitchFamily="34" charset="0"/>
                </a:rPr>
                <a:t>yararlanabilir.</a:t>
              </a:r>
              <a:endParaRPr lang="tr-TR" kern="0" dirty="0"/>
            </a:p>
          </p:txBody>
        </p:sp>
      </p:grpSp>
    </p:spTree>
    <p:extLst>
      <p:ext uri="{BB962C8B-B14F-4D97-AF65-F5344CB8AC3E}">
        <p14:creationId xmlns:p14="http://schemas.microsoft.com/office/powerpoint/2010/main" val="196434942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1989353" y="319956"/>
            <a:ext cx="5382371" cy="460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defTabSz="1093257" fontAlgn="auto">
              <a:spcBef>
                <a:spcPct val="50000"/>
              </a:spcBef>
              <a:spcAft>
                <a:spcPts val="0"/>
              </a:spcAft>
            </a:pPr>
            <a:r>
              <a:rPr lang="tr-TR" sz="2400" b="1" dirty="0">
                <a:solidFill>
                  <a:srgbClr val="00A6E6"/>
                </a:solidFill>
                <a:ea typeface="+mn-ea"/>
                <a:cs typeface="Calibri" panose="020F0502020204030204" pitchFamily="34" charset="0"/>
              </a:rPr>
              <a:t>İŞLETME GELİŞTİRME DESTEK PROGRAMI</a:t>
            </a: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7888" y="195229"/>
            <a:ext cx="1092388" cy="824616"/>
          </a:xfrm>
          <a:prstGeom prst="rect">
            <a:avLst/>
          </a:prstGeom>
        </p:spPr>
      </p:pic>
      <p:grpSp>
        <p:nvGrpSpPr>
          <p:cNvPr id="67" name="Grup 66"/>
          <p:cNvGrpSpPr/>
          <p:nvPr/>
        </p:nvGrpSpPr>
        <p:grpSpPr>
          <a:xfrm>
            <a:off x="61872" y="728724"/>
            <a:ext cx="12091788" cy="5423880"/>
            <a:chOff x="61872" y="656716"/>
            <a:chExt cx="12091788" cy="5423880"/>
          </a:xfrm>
        </p:grpSpPr>
        <p:graphicFrame>
          <p:nvGraphicFramePr>
            <p:cNvPr id="4" name="Diyagram 3"/>
            <p:cNvGraphicFramePr/>
            <p:nvPr>
              <p:extLst>
                <p:ext uri="{D42A27DB-BD31-4B8C-83A1-F6EECF244321}">
                  <p14:modId xmlns:p14="http://schemas.microsoft.com/office/powerpoint/2010/main" val="2818946688"/>
                </p:ext>
              </p:extLst>
            </p:nvPr>
          </p:nvGraphicFramePr>
          <p:xfrm>
            <a:off x="61872" y="843747"/>
            <a:ext cx="6120000" cy="52368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2" name="Grup 41"/>
            <p:cNvGrpSpPr/>
            <p:nvPr/>
          </p:nvGrpSpPr>
          <p:grpSpPr>
            <a:xfrm>
              <a:off x="10528320" y="3065768"/>
              <a:ext cx="1450111" cy="654816"/>
              <a:chOff x="507992" y="337391"/>
              <a:chExt cx="7263347" cy="675216"/>
            </a:xfrm>
            <a:solidFill>
              <a:srgbClr val="FFFFCC"/>
            </a:solidFill>
            <a:scene3d>
              <a:camera prst="orthographicFront"/>
              <a:lightRig rig="flat" dir="t"/>
            </a:scene3d>
          </p:grpSpPr>
          <p:sp>
            <p:nvSpPr>
              <p:cNvPr id="43" name="Dikdörtgen 42"/>
              <p:cNvSpPr/>
              <p:nvPr/>
            </p:nvSpPr>
            <p:spPr>
              <a:xfrm>
                <a:off x="507992" y="337391"/>
                <a:ext cx="5535719" cy="675216"/>
              </a:xfrm>
              <a:prstGeom prst="rect">
                <a:avLst/>
              </a:prstGeom>
              <a:grpFill/>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44" name="Metin kutusu 43"/>
              <p:cNvSpPr txBox="1"/>
              <p:nvPr/>
            </p:nvSpPr>
            <p:spPr>
              <a:xfrm>
                <a:off x="507992" y="337391"/>
                <a:ext cx="7263347" cy="675216"/>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535953" tIns="60960" rIns="60960" bIns="60960" numCol="1" spcCol="1270" anchor="ctr" anchorCtr="0">
                <a:noAutofit/>
              </a:bodyPr>
              <a:lstStyle/>
              <a:p>
                <a:pPr lvl="0" algn="l" defTabSz="1066800">
                  <a:lnSpc>
                    <a:spcPct val="90000"/>
                  </a:lnSpc>
                  <a:spcBef>
                    <a:spcPct val="0"/>
                  </a:spcBef>
                  <a:spcAft>
                    <a:spcPct val="35000"/>
                  </a:spcAft>
                </a:pPr>
                <a:r>
                  <a:rPr lang="tr-TR" sz="2400" kern="1200" dirty="0" smtClean="0">
                    <a:effectLst/>
                    <a:latin typeface="Calibri" panose="020F0502020204030204" pitchFamily="34" charset="0"/>
                    <a:cs typeface="Calibri" panose="020F0502020204030204" pitchFamily="34" charset="0"/>
                  </a:rPr>
                  <a:t>%60* </a:t>
                </a:r>
                <a:endParaRPr lang="tr-TR" sz="2400" kern="1200" dirty="0">
                  <a:latin typeface="Calibri" panose="020F0502020204030204" pitchFamily="34" charset="0"/>
                  <a:cs typeface="Calibri" panose="020F0502020204030204" pitchFamily="34" charset="0"/>
                </a:endParaRPr>
              </a:p>
            </p:txBody>
          </p:sp>
        </p:grpSp>
        <p:grpSp>
          <p:nvGrpSpPr>
            <p:cNvPr id="45" name="Grup 44"/>
            <p:cNvGrpSpPr/>
            <p:nvPr/>
          </p:nvGrpSpPr>
          <p:grpSpPr>
            <a:xfrm>
              <a:off x="6278480" y="2145984"/>
              <a:ext cx="3564000" cy="654816"/>
              <a:chOff x="991832" y="1349892"/>
              <a:chExt cx="5051879" cy="675216"/>
            </a:xfrm>
            <a:scene3d>
              <a:camera prst="orthographicFront"/>
              <a:lightRig rig="flat" dir="t"/>
            </a:scene3d>
          </p:grpSpPr>
          <p:sp>
            <p:nvSpPr>
              <p:cNvPr id="46" name="Dikdörtgen 45"/>
              <p:cNvSpPr/>
              <p:nvPr/>
            </p:nvSpPr>
            <p:spPr>
              <a:xfrm>
                <a:off x="991832" y="1349892"/>
                <a:ext cx="5051879" cy="675216"/>
              </a:xfrm>
              <a:prstGeom prst="rect">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47" name="Metin kutusu 46"/>
              <p:cNvSpPr txBox="1"/>
              <p:nvPr/>
            </p:nvSpPr>
            <p:spPr>
              <a:xfrm>
                <a:off x="991832" y="1349892"/>
                <a:ext cx="5051879" cy="67521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5953" tIns="60960" rIns="60960" bIns="60960" numCol="1" spcCol="1270" anchor="ctr" anchorCtr="0">
                <a:noAutofit/>
              </a:bodyPr>
              <a:lstStyle/>
              <a:p>
                <a:pPr lvl="0" algn="l" defTabSz="1066800">
                  <a:lnSpc>
                    <a:spcPct val="90000"/>
                  </a:lnSpc>
                  <a:spcBef>
                    <a:spcPct val="0"/>
                  </a:spcBef>
                  <a:spcAft>
                    <a:spcPct val="35000"/>
                  </a:spcAft>
                </a:pPr>
                <a:r>
                  <a:rPr lang="tr-TR" sz="2400" kern="1200" dirty="0" smtClean="0">
                    <a:latin typeface="Calibri" panose="020F0502020204030204" pitchFamily="34" charset="0"/>
                    <a:cs typeface="Calibri" panose="020F0502020204030204" pitchFamily="34" charset="0"/>
                  </a:rPr>
                  <a:t>30.000</a:t>
                </a:r>
                <a:endParaRPr lang="tr-TR" sz="2400" kern="1200" dirty="0">
                  <a:latin typeface="Calibri" panose="020F0502020204030204" pitchFamily="34" charset="0"/>
                  <a:cs typeface="Calibri" panose="020F0502020204030204" pitchFamily="34" charset="0"/>
                </a:endParaRPr>
              </a:p>
            </p:txBody>
          </p:sp>
        </p:grpSp>
        <p:grpSp>
          <p:nvGrpSpPr>
            <p:cNvPr id="48" name="Grup 47"/>
            <p:cNvGrpSpPr/>
            <p:nvPr/>
          </p:nvGrpSpPr>
          <p:grpSpPr>
            <a:xfrm>
              <a:off x="6289799" y="3148672"/>
              <a:ext cx="3564000" cy="654816"/>
              <a:chOff x="1140332" y="2362392"/>
              <a:chExt cx="4903379" cy="675216"/>
            </a:xfrm>
            <a:scene3d>
              <a:camera prst="orthographicFront"/>
              <a:lightRig rig="flat" dir="t"/>
            </a:scene3d>
          </p:grpSpPr>
          <p:sp>
            <p:nvSpPr>
              <p:cNvPr id="49" name="Dikdörtgen 48"/>
              <p:cNvSpPr/>
              <p:nvPr/>
            </p:nvSpPr>
            <p:spPr>
              <a:xfrm>
                <a:off x="1140332" y="2362392"/>
                <a:ext cx="4903379" cy="675216"/>
              </a:xfrm>
              <a:prstGeom prst="rect">
                <a:avLst/>
              </a:prstGeom>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50" name="Metin kutusu 49"/>
              <p:cNvSpPr txBox="1"/>
              <p:nvPr/>
            </p:nvSpPr>
            <p:spPr>
              <a:xfrm>
                <a:off x="1140332" y="2362392"/>
                <a:ext cx="4903379" cy="67521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5953" tIns="60960" rIns="60960" bIns="60960" numCol="1" spcCol="1270" anchor="ctr" anchorCtr="0">
                <a:noAutofit/>
              </a:bodyPr>
              <a:lstStyle/>
              <a:p>
                <a:pPr lvl="0" defTabSz="1066800">
                  <a:lnSpc>
                    <a:spcPct val="90000"/>
                  </a:lnSpc>
                  <a:spcAft>
                    <a:spcPct val="35000"/>
                  </a:spcAft>
                </a:pPr>
                <a:r>
                  <a:rPr lang="tr-TR" sz="2400" dirty="0" smtClean="0">
                    <a:latin typeface="Calibri" panose="020F0502020204030204" pitchFamily="34" charset="0"/>
                    <a:cs typeface="Calibri" panose="020F0502020204030204" pitchFamily="34" charset="0"/>
                  </a:rPr>
                  <a:t>70.000</a:t>
                </a:r>
                <a:endParaRPr lang="tr-TR" sz="2400" kern="1200" dirty="0">
                  <a:effectLst/>
                  <a:latin typeface="Calibri" panose="020F0502020204030204" pitchFamily="34" charset="0"/>
                  <a:cs typeface="Calibri" panose="020F0502020204030204" pitchFamily="34" charset="0"/>
                </a:endParaRPr>
              </a:p>
            </p:txBody>
          </p:sp>
        </p:grpSp>
        <p:grpSp>
          <p:nvGrpSpPr>
            <p:cNvPr id="51" name="Grup 50"/>
            <p:cNvGrpSpPr/>
            <p:nvPr/>
          </p:nvGrpSpPr>
          <p:grpSpPr>
            <a:xfrm>
              <a:off x="6278476" y="4126325"/>
              <a:ext cx="3564000" cy="654816"/>
              <a:chOff x="991829" y="3374892"/>
              <a:chExt cx="5170706" cy="675216"/>
            </a:xfrm>
            <a:scene3d>
              <a:camera prst="orthographicFront"/>
              <a:lightRig rig="flat" dir="t"/>
            </a:scene3d>
          </p:grpSpPr>
          <p:sp>
            <p:nvSpPr>
              <p:cNvPr id="52" name="Dikdörtgen 51"/>
              <p:cNvSpPr/>
              <p:nvPr/>
            </p:nvSpPr>
            <p:spPr>
              <a:xfrm>
                <a:off x="991832" y="3374892"/>
                <a:ext cx="5051879" cy="675216"/>
              </a:xfrm>
              <a:prstGeom prst="rect">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53" name="Metin kutusu 52"/>
              <p:cNvSpPr txBox="1"/>
              <p:nvPr/>
            </p:nvSpPr>
            <p:spPr>
              <a:xfrm>
                <a:off x="991829" y="3374892"/>
                <a:ext cx="5170706" cy="67521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5953" tIns="60960" rIns="60960" bIns="60960" numCol="1" spcCol="1270" anchor="ctr" anchorCtr="0">
                <a:noAutofit/>
              </a:bodyPr>
              <a:lstStyle/>
              <a:p>
                <a:pPr defTabSz="1066800">
                  <a:lnSpc>
                    <a:spcPct val="90000"/>
                  </a:lnSpc>
                  <a:spcAft>
                    <a:spcPct val="35000"/>
                  </a:spcAft>
                </a:pPr>
                <a:r>
                  <a:rPr lang="tr-TR" sz="2000" dirty="0">
                    <a:latin typeface="Calibri" panose="020F0502020204030204" pitchFamily="34" charset="0"/>
                    <a:cs typeface="Calibri" panose="020F0502020204030204" pitchFamily="34" charset="0"/>
                  </a:rPr>
                  <a:t>Teknopark içi </a:t>
                </a:r>
                <a:r>
                  <a:rPr lang="tr-TR" sz="2000" dirty="0" smtClean="0">
                    <a:latin typeface="Calibri" panose="020F0502020204030204" pitchFamily="34" charset="0"/>
                    <a:cs typeface="Calibri" panose="020F0502020204030204" pitchFamily="34" charset="0"/>
                  </a:rPr>
                  <a:t>50.000</a:t>
                </a:r>
                <a:endParaRPr lang="tr-TR" sz="2000" dirty="0">
                  <a:latin typeface="Calibri" panose="020F0502020204030204" pitchFamily="34" charset="0"/>
                  <a:cs typeface="Calibri" panose="020F0502020204030204" pitchFamily="34" charset="0"/>
                </a:endParaRPr>
              </a:p>
              <a:p>
                <a:pPr lvl="0" defTabSz="1066800">
                  <a:lnSpc>
                    <a:spcPct val="90000"/>
                  </a:lnSpc>
                  <a:spcAft>
                    <a:spcPct val="35000"/>
                  </a:spcAft>
                </a:pPr>
                <a:r>
                  <a:rPr lang="tr-TR" sz="2000" dirty="0" smtClean="0">
                    <a:latin typeface="Calibri" panose="020F0502020204030204" pitchFamily="34" charset="0"/>
                    <a:cs typeface="Calibri" panose="020F0502020204030204" pitchFamily="34" charset="0"/>
                  </a:rPr>
                  <a:t>Teknopark dışı 40.000</a:t>
                </a:r>
              </a:p>
            </p:txBody>
          </p:sp>
        </p:grpSp>
        <p:grpSp>
          <p:nvGrpSpPr>
            <p:cNvPr id="54" name="Grup 53"/>
            <p:cNvGrpSpPr/>
            <p:nvPr/>
          </p:nvGrpSpPr>
          <p:grpSpPr>
            <a:xfrm>
              <a:off x="6289799" y="5089570"/>
              <a:ext cx="3564000" cy="654816"/>
              <a:chOff x="507992" y="4387392"/>
              <a:chExt cx="5535719" cy="675216"/>
            </a:xfrm>
            <a:scene3d>
              <a:camera prst="orthographicFront"/>
              <a:lightRig rig="flat" dir="t"/>
            </a:scene3d>
          </p:grpSpPr>
          <p:sp>
            <p:nvSpPr>
              <p:cNvPr id="55" name="Dikdörtgen 54"/>
              <p:cNvSpPr/>
              <p:nvPr/>
            </p:nvSpPr>
            <p:spPr>
              <a:xfrm>
                <a:off x="507992" y="4387392"/>
                <a:ext cx="5535719" cy="675216"/>
              </a:xfrm>
              <a:prstGeom prst="rect">
                <a:avLst/>
              </a:prstGeom>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56" name="Metin kutusu 55"/>
              <p:cNvSpPr txBox="1"/>
              <p:nvPr/>
            </p:nvSpPr>
            <p:spPr>
              <a:xfrm>
                <a:off x="507992" y="4387392"/>
                <a:ext cx="5535719" cy="67521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5953" tIns="60960" rIns="60960" bIns="60960" numCol="1" spcCol="1270" anchor="ctr" anchorCtr="0">
                <a:noAutofit/>
              </a:bodyPr>
              <a:lstStyle/>
              <a:p>
                <a:pPr lvl="0" defTabSz="1066800">
                  <a:lnSpc>
                    <a:spcPct val="90000"/>
                  </a:lnSpc>
                  <a:spcAft>
                    <a:spcPct val="35000"/>
                  </a:spcAft>
                </a:pPr>
                <a:r>
                  <a:rPr lang="tr-TR" sz="2400" dirty="0" smtClean="0">
                    <a:latin typeface="Calibri" panose="020F0502020204030204" pitchFamily="34" charset="0"/>
                    <a:cs typeface="Calibri" panose="020F0502020204030204" pitchFamily="34" charset="0"/>
                  </a:rPr>
                  <a:t>50.000</a:t>
                </a:r>
                <a:endParaRPr lang="tr-TR" sz="2400" kern="1200" dirty="0">
                  <a:latin typeface="Calibri" panose="020F0502020204030204" pitchFamily="34" charset="0"/>
                  <a:cs typeface="Calibri" panose="020F0502020204030204" pitchFamily="34" charset="0"/>
                </a:endParaRPr>
              </a:p>
            </p:txBody>
          </p:sp>
        </p:grpSp>
        <p:sp>
          <p:nvSpPr>
            <p:cNvPr id="57" name="Sağ Ayraç 56"/>
            <p:cNvSpPr/>
            <p:nvPr/>
          </p:nvSpPr>
          <p:spPr>
            <a:xfrm>
              <a:off x="9890199" y="869420"/>
              <a:ext cx="864096" cy="504751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grpSp>
          <p:nvGrpSpPr>
            <p:cNvPr id="58" name="Grup 57"/>
            <p:cNvGrpSpPr/>
            <p:nvPr/>
          </p:nvGrpSpPr>
          <p:grpSpPr>
            <a:xfrm>
              <a:off x="6269880" y="1168330"/>
              <a:ext cx="3564000" cy="654816"/>
              <a:chOff x="507992" y="337391"/>
              <a:chExt cx="5535719" cy="675216"/>
            </a:xfrm>
            <a:scene3d>
              <a:camera prst="orthographicFront"/>
              <a:lightRig rig="flat" dir="t"/>
            </a:scene3d>
          </p:grpSpPr>
          <p:sp>
            <p:nvSpPr>
              <p:cNvPr id="59" name="Dikdörtgen 58"/>
              <p:cNvSpPr/>
              <p:nvPr/>
            </p:nvSpPr>
            <p:spPr>
              <a:xfrm>
                <a:off x="507992" y="337391"/>
                <a:ext cx="5535719" cy="675216"/>
              </a:xfrm>
              <a:prstGeom prst="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60" name="Metin kutusu 59"/>
              <p:cNvSpPr txBox="1"/>
              <p:nvPr/>
            </p:nvSpPr>
            <p:spPr>
              <a:xfrm>
                <a:off x="507992" y="337391"/>
                <a:ext cx="5535719" cy="67521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5953" tIns="60960" rIns="60960" bIns="60960" numCol="1" spcCol="1270" anchor="ctr" anchorCtr="0">
                <a:noAutofit/>
              </a:bodyPr>
              <a:lstStyle/>
              <a:p>
                <a:pPr lvl="0" algn="l" defTabSz="1066800">
                  <a:lnSpc>
                    <a:spcPct val="90000"/>
                  </a:lnSpc>
                  <a:spcBef>
                    <a:spcPct val="0"/>
                  </a:spcBef>
                  <a:spcAft>
                    <a:spcPct val="35000"/>
                  </a:spcAft>
                </a:pPr>
                <a:r>
                  <a:rPr lang="tr-TR" sz="2400" kern="1200" dirty="0" smtClean="0">
                    <a:effectLst/>
                    <a:latin typeface="Calibri" panose="020F0502020204030204" pitchFamily="34" charset="0"/>
                    <a:cs typeface="Calibri" panose="020F0502020204030204" pitchFamily="34" charset="0"/>
                  </a:rPr>
                  <a:t>50.000 </a:t>
                </a:r>
                <a:endParaRPr lang="tr-TR" sz="2400" kern="1200" dirty="0">
                  <a:latin typeface="Calibri" panose="020F0502020204030204" pitchFamily="34" charset="0"/>
                  <a:cs typeface="Calibri" panose="020F0502020204030204" pitchFamily="34" charset="0"/>
                </a:endParaRPr>
              </a:p>
            </p:txBody>
          </p:sp>
        </p:grpSp>
        <p:sp>
          <p:nvSpPr>
            <p:cNvPr id="62" name="Rectangle 8"/>
            <p:cNvSpPr>
              <a:spLocks noChangeArrowheads="1"/>
            </p:cNvSpPr>
            <p:nvPr/>
          </p:nvSpPr>
          <p:spPr bwMode="auto">
            <a:xfrm>
              <a:off x="6492668" y="656716"/>
              <a:ext cx="2854179"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defTabSz="1093257" fontAlgn="auto">
                <a:spcBef>
                  <a:spcPct val="50000"/>
                </a:spcBef>
                <a:spcAft>
                  <a:spcPts val="0"/>
                </a:spcAft>
              </a:pPr>
              <a:r>
                <a:rPr lang="tr-TR" sz="2400" dirty="0" smtClean="0">
                  <a:solidFill>
                    <a:srgbClr val="00A6E6"/>
                  </a:solidFill>
                  <a:ea typeface="+mn-ea"/>
                  <a:cs typeface="Calibri" panose="020F0502020204030204" pitchFamily="34" charset="0"/>
                </a:rPr>
                <a:t>Destek Üst Limiti - TL</a:t>
              </a:r>
              <a:endParaRPr lang="tr-TR" sz="2400" dirty="0">
                <a:solidFill>
                  <a:srgbClr val="00A6E6"/>
                </a:solidFill>
                <a:ea typeface="+mn-ea"/>
                <a:cs typeface="Calibri" panose="020F0502020204030204" pitchFamily="34" charset="0"/>
              </a:endParaRPr>
            </a:p>
          </p:txBody>
        </p:sp>
        <p:sp>
          <p:nvSpPr>
            <p:cNvPr id="63" name="Rectangle 8"/>
            <p:cNvSpPr>
              <a:spLocks noChangeArrowheads="1"/>
            </p:cNvSpPr>
            <p:nvPr/>
          </p:nvSpPr>
          <p:spPr bwMode="auto">
            <a:xfrm>
              <a:off x="10363042" y="2242559"/>
              <a:ext cx="1790618"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defTabSz="1093257" fontAlgn="auto">
                <a:spcBef>
                  <a:spcPct val="50000"/>
                </a:spcBef>
                <a:spcAft>
                  <a:spcPts val="0"/>
                </a:spcAft>
              </a:pPr>
              <a:r>
                <a:rPr lang="tr-TR" sz="2400" dirty="0" smtClean="0">
                  <a:solidFill>
                    <a:srgbClr val="00A6E6"/>
                  </a:solidFill>
                  <a:ea typeface="+mn-ea"/>
                  <a:cs typeface="Calibri" panose="020F0502020204030204" pitchFamily="34" charset="0"/>
                </a:rPr>
                <a:t>Destek Oranı</a:t>
              </a:r>
              <a:endParaRPr lang="tr-TR" sz="2400" dirty="0">
                <a:solidFill>
                  <a:srgbClr val="00A6E6"/>
                </a:solidFill>
                <a:ea typeface="+mn-ea"/>
                <a:cs typeface="Calibri" panose="020F0502020204030204" pitchFamily="34" charset="0"/>
              </a:endParaRPr>
            </a:p>
          </p:txBody>
        </p:sp>
      </p:grpSp>
      <p:sp>
        <p:nvSpPr>
          <p:cNvPr id="66" name="Rectangle 8"/>
          <p:cNvSpPr>
            <a:spLocks noChangeArrowheads="1"/>
          </p:cNvSpPr>
          <p:nvPr/>
        </p:nvSpPr>
        <p:spPr bwMode="auto">
          <a:xfrm>
            <a:off x="-46905" y="5940427"/>
            <a:ext cx="12276599" cy="3308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defTabSz="1093257" fontAlgn="auto">
              <a:spcBef>
                <a:spcPct val="50000"/>
              </a:spcBef>
              <a:spcAft>
                <a:spcPts val="0"/>
              </a:spcAft>
            </a:pPr>
            <a:r>
              <a:rPr lang="tr-TR" sz="1200" dirty="0" smtClean="0"/>
              <a:t>*</a:t>
            </a:r>
            <a:r>
              <a:rPr lang="tr-TR" sz="1550" dirty="0" smtClean="0"/>
              <a:t>Nitelikli </a:t>
            </a:r>
            <a:r>
              <a:rPr lang="tr-TR" sz="1550" dirty="0"/>
              <a:t>Eleman İstihdam </a:t>
            </a:r>
            <a:r>
              <a:rPr lang="tr-TR" sz="1550" dirty="0" smtClean="0"/>
              <a:t>Desteğinde personelin; yeni </a:t>
            </a:r>
            <a:r>
              <a:rPr lang="tr-TR" sz="1550" dirty="0"/>
              <a:t>mezun, kadın, engelli, birinci derece şehit yakını veya gazi olması halinde destek </a:t>
            </a:r>
            <a:r>
              <a:rPr lang="tr-TR" sz="1550" dirty="0" smtClean="0"/>
              <a:t>oranı %80’dir.</a:t>
            </a:r>
            <a:endParaRPr lang="tr-TR" sz="1550" dirty="0">
              <a:ea typeface="+mn-ea"/>
              <a:cs typeface="Calibri" panose="020F0502020204030204" pitchFamily="34" charset="0"/>
            </a:endParaRPr>
          </a:p>
        </p:txBody>
      </p:sp>
    </p:spTree>
    <p:extLst>
      <p:ext uri="{BB962C8B-B14F-4D97-AF65-F5344CB8AC3E}">
        <p14:creationId xmlns:p14="http://schemas.microsoft.com/office/powerpoint/2010/main" val="25033186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1989353" y="319956"/>
            <a:ext cx="5382371" cy="460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defTabSz="1093257" fontAlgn="auto">
              <a:spcBef>
                <a:spcPct val="50000"/>
              </a:spcBef>
              <a:spcAft>
                <a:spcPts val="0"/>
              </a:spcAft>
            </a:pPr>
            <a:r>
              <a:rPr lang="tr-TR" sz="2400" b="1" dirty="0">
                <a:solidFill>
                  <a:srgbClr val="00A6E6"/>
                </a:solidFill>
                <a:ea typeface="+mn-ea"/>
                <a:cs typeface="Calibri" panose="020F0502020204030204" pitchFamily="34" charset="0"/>
              </a:rPr>
              <a:t>İŞLETME GELİŞTİRME DESTEK PROGRAMI</a:t>
            </a: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7888" y="195229"/>
            <a:ext cx="1092388" cy="824616"/>
          </a:xfrm>
          <a:prstGeom prst="rect">
            <a:avLst/>
          </a:prstGeom>
        </p:spPr>
      </p:pic>
      <p:grpSp>
        <p:nvGrpSpPr>
          <p:cNvPr id="68" name="Grup 67"/>
          <p:cNvGrpSpPr/>
          <p:nvPr/>
        </p:nvGrpSpPr>
        <p:grpSpPr>
          <a:xfrm>
            <a:off x="241127" y="722387"/>
            <a:ext cx="11809312" cy="5662131"/>
            <a:chOff x="25103" y="722387"/>
            <a:chExt cx="11809312" cy="5662131"/>
          </a:xfrm>
        </p:grpSpPr>
        <p:sp>
          <p:nvSpPr>
            <p:cNvPr id="7" name="Rectangle 8"/>
            <p:cNvSpPr>
              <a:spLocks noChangeArrowheads="1"/>
            </p:cNvSpPr>
            <p:nvPr/>
          </p:nvSpPr>
          <p:spPr bwMode="auto">
            <a:xfrm>
              <a:off x="5281687" y="722387"/>
              <a:ext cx="4275418"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defTabSz="819850" fontAlgn="auto">
                <a:spcBef>
                  <a:spcPct val="50000"/>
                </a:spcBef>
                <a:spcAft>
                  <a:spcPts val="0"/>
                </a:spcAft>
              </a:pPr>
              <a:r>
                <a:rPr lang="tr-TR" sz="2400" dirty="0" smtClean="0">
                  <a:solidFill>
                    <a:srgbClr val="00A6E6"/>
                  </a:solidFill>
                  <a:latin typeface="Calibri"/>
                  <a:ea typeface="+mn-ea"/>
                  <a:cs typeface="Calibri" panose="020F0502020204030204" pitchFamily="34" charset="0"/>
                </a:rPr>
                <a:t>Destek Üst Limiti </a:t>
              </a:r>
              <a:r>
                <a:rPr lang="tr-TR" sz="2400" dirty="0">
                  <a:solidFill>
                    <a:srgbClr val="00A6E6"/>
                  </a:solidFill>
                  <a:latin typeface="Calibri"/>
                  <a:ea typeface="+mn-ea"/>
                  <a:cs typeface="Calibri" panose="020F0502020204030204" pitchFamily="34" charset="0"/>
                </a:rPr>
                <a:t>(TL)</a:t>
              </a:r>
            </a:p>
          </p:txBody>
        </p:sp>
        <p:grpSp>
          <p:nvGrpSpPr>
            <p:cNvPr id="63" name="Grup 62"/>
            <p:cNvGrpSpPr/>
            <p:nvPr/>
          </p:nvGrpSpPr>
          <p:grpSpPr>
            <a:xfrm>
              <a:off x="25103" y="984518"/>
              <a:ext cx="8281096" cy="5400000"/>
              <a:chOff x="241127" y="984518"/>
              <a:chExt cx="8281096" cy="5400000"/>
            </a:xfrm>
          </p:grpSpPr>
          <p:graphicFrame>
            <p:nvGraphicFramePr>
              <p:cNvPr id="4" name="Diyagram 3"/>
              <p:cNvGraphicFramePr/>
              <p:nvPr>
                <p:extLst>
                  <p:ext uri="{D42A27DB-BD31-4B8C-83A1-F6EECF244321}">
                    <p14:modId xmlns:p14="http://schemas.microsoft.com/office/powerpoint/2010/main" val="2727526917"/>
                  </p:ext>
                </p:extLst>
              </p:nvPr>
            </p:nvGraphicFramePr>
            <p:xfrm>
              <a:off x="241127" y="984518"/>
              <a:ext cx="6211725" cy="540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2" name="Grup 41"/>
              <p:cNvGrpSpPr/>
              <p:nvPr/>
            </p:nvGrpSpPr>
            <p:grpSpPr>
              <a:xfrm>
                <a:off x="6542223" y="1256060"/>
                <a:ext cx="1980000" cy="568512"/>
                <a:chOff x="432932" y="284364"/>
                <a:chExt cx="6979612" cy="568512"/>
              </a:xfrm>
              <a:scene3d>
                <a:camera prst="orthographicFront"/>
                <a:lightRig rig="flat" dir="t"/>
              </a:scene3d>
            </p:grpSpPr>
            <p:sp>
              <p:nvSpPr>
                <p:cNvPr id="43" name="Dikdörtgen 42"/>
                <p:cNvSpPr/>
                <p:nvPr/>
              </p:nvSpPr>
              <p:spPr>
                <a:xfrm>
                  <a:off x="432932" y="284364"/>
                  <a:ext cx="6979612" cy="568512"/>
                </a:xfrm>
                <a:prstGeom prst="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44" name="Metin kutusu 43"/>
                <p:cNvSpPr txBox="1"/>
                <p:nvPr/>
              </p:nvSpPr>
              <p:spPr>
                <a:xfrm>
                  <a:off x="432932" y="284364"/>
                  <a:ext cx="6979612" cy="5685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1256" tIns="55880" rIns="55880" bIns="55880" numCol="1" spcCol="1270" anchor="ctr" anchorCtr="0">
                  <a:noAutofit/>
                </a:bodyPr>
                <a:lstStyle/>
                <a:p>
                  <a:pPr lvl="0" algn="l" defTabSz="977900">
                    <a:lnSpc>
                      <a:spcPct val="90000"/>
                    </a:lnSpc>
                    <a:spcBef>
                      <a:spcPct val="0"/>
                    </a:spcBef>
                    <a:spcAft>
                      <a:spcPct val="35000"/>
                    </a:spcAft>
                  </a:pPr>
                  <a:r>
                    <a:rPr lang="tr-TR" sz="2200" kern="1200" dirty="0" smtClean="0">
                      <a:effectLst/>
                      <a:latin typeface="Calibri" panose="020F0502020204030204" pitchFamily="34" charset="0"/>
                      <a:cs typeface="Calibri" panose="020F0502020204030204" pitchFamily="34" charset="0"/>
                    </a:rPr>
                    <a:t>50.000</a:t>
                  </a:r>
                  <a:endParaRPr lang="tr-TR" sz="2200" kern="1200" dirty="0">
                    <a:latin typeface="Calibri" panose="020F0502020204030204" pitchFamily="34" charset="0"/>
                    <a:cs typeface="Calibri" panose="020F0502020204030204" pitchFamily="34" charset="0"/>
                  </a:endParaRPr>
                </a:p>
              </p:txBody>
            </p:sp>
          </p:grpSp>
          <p:grpSp>
            <p:nvGrpSpPr>
              <p:cNvPr id="45" name="Grup 44"/>
              <p:cNvGrpSpPr/>
              <p:nvPr/>
            </p:nvGrpSpPr>
            <p:grpSpPr>
              <a:xfrm>
                <a:off x="6542223" y="2106309"/>
                <a:ext cx="1980000" cy="568512"/>
                <a:chOff x="900572" y="1137023"/>
                <a:chExt cx="6511972" cy="568512"/>
              </a:xfrm>
              <a:scene3d>
                <a:camera prst="orthographicFront"/>
                <a:lightRig rig="flat" dir="t"/>
              </a:scene3d>
            </p:grpSpPr>
            <p:sp>
              <p:nvSpPr>
                <p:cNvPr id="46" name="Dikdörtgen 45"/>
                <p:cNvSpPr/>
                <p:nvPr/>
              </p:nvSpPr>
              <p:spPr>
                <a:xfrm>
                  <a:off x="900572" y="1137023"/>
                  <a:ext cx="6511972" cy="568512"/>
                </a:xfrm>
                <a:prstGeom prst="rect">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47" name="Metin kutusu 46"/>
                <p:cNvSpPr txBox="1"/>
                <p:nvPr/>
              </p:nvSpPr>
              <p:spPr>
                <a:xfrm>
                  <a:off x="900572" y="1137023"/>
                  <a:ext cx="6511972" cy="5685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1256" tIns="55880" rIns="55880" bIns="55880" numCol="1" spcCol="1270" anchor="ctr" anchorCtr="0">
                  <a:noAutofit/>
                </a:bodyPr>
                <a:lstStyle/>
                <a:p>
                  <a:pPr lvl="0" defTabSz="977900">
                    <a:lnSpc>
                      <a:spcPct val="90000"/>
                    </a:lnSpc>
                    <a:spcAft>
                      <a:spcPct val="35000"/>
                    </a:spcAft>
                  </a:pPr>
                  <a:r>
                    <a:rPr lang="tr-TR" sz="2200" dirty="0" smtClean="0">
                      <a:latin typeface="Calibri" panose="020F0502020204030204" pitchFamily="34" charset="0"/>
                      <a:cs typeface="Calibri" panose="020F0502020204030204" pitchFamily="34" charset="0"/>
                    </a:rPr>
                    <a:t>30.000</a:t>
                  </a:r>
                  <a:endParaRPr lang="tr-TR" sz="2200" dirty="0">
                    <a:latin typeface="Calibri" panose="020F0502020204030204" pitchFamily="34" charset="0"/>
                    <a:cs typeface="Calibri" panose="020F0502020204030204" pitchFamily="34" charset="0"/>
                  </a:endParaRPr>
                </a:p>
              </p:txBody>
            </p:sp>
          </p:grpSp>
          <p:grpSp>
            <p:nvGrpSpPr>
              <p:cNvPr id="48" name="Grup 47"/>
              <p:cNvGrpSpPr/>
              <p:nvPr/>
            </p:nvGrpSpPr>
            <p:grpSpPr>
              <a:xfrm>
                <a:off x="6542223" y="2953704"/>
                <a:ext cx="1980000" cy="568512"/>
                <a:chOff x="1114412" y="1989684"/>
                <a:chExt cx="6298132" cy="568512"/>
              </a:xfrm>
              <a:scene3d>
                <a:camera prst="orthographicFront"/>
                <a:lightRig rig="flat" dir="t"/>
              </a:scene3d>
            </p:grpSpPr>
            <p:sp>
              <p:nvSpPr>
                <p:cNvPr id="49" name="Dikdörtgen 48"/>
                <p:cNvSpPr/>
                <p:nvPr/>
              </p:nvSpPr>
              <p:spPr>
                <a:xfrm>
                  <a:off x="1114412" y="1989684"/>
                  <a:ext cx="6298132" cy="568512"/>
                </a:xfrm>
                <a:prstGeom prst="rect">
                  <a:avLst/>
                </a:prstGeom>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50" name="Metin kutusu 49"/>
                <p:cNvSpPr txBox="1"/>
                <p:nvPr/>
              </p:nvSpPr>
              <p:spPr>
                <a:xfrm>
                  <a:off x="1114412" y="1989684"/>
                  <a:ext cx="6298132" cy="5685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1256" tIns="55880" rIns="55880" bIns="55880" numCol="1" spcCol="1270" anchor="ctr" anchorCtr="0">
                  <a:noAutofit/>
                </a:bodyPr>
                <a:lstStyle/>
                <a:p>
                  <a:pPr lvl="0" defTabSz="977900">
                    <a:lnSpc>
                      <a:spcPct val="90000"/>
                    </a:lnSpc>
                    <a:spcAft>
                      <a:spcPct val="35000"/>
                    </a:spcAft>
                  </a:pPr>
                  <a:r>
                    <a:rPr lang="tr-TR" sz="2200" dirty="0">
                      <a:latin typeface="Calibri" panose="020F0502020204030204" pitchFamily="34" charset="0"/>
                      <a:cs typeface="Calibri" panose="020F0502020204030204" pitchFamily="34" charset="0"/>
                    </a:rPr>
                    <a:t>50.000</a:t>
                  </a:r>
                </a:p>
              </p:txBody>
            </p:sp>
          </p:grpSp>
          <p:grpSp>
            <p:nvGrpSpPr>
              <p:cNvPr id="51" name="Grup 50"/>
              <p:cNvGrpSpPr/>
              <p:nvPr/>
            </p:nvGrpSpPr>
            <p:grpSpPr>
              <a:xfrm>
                <a:off x="6542223" y="3814440"/>
                <a:ext cx="1980000" cy="568512"/>
                <a:chOff x="1114412" y="2841804"/>
                <a:chExt cx="6298132" cy="568512"/>
              </a:xfrm>
              <a:scene3d>
                <a:camera prst="orthographicFront"/>
                <a:lightRig rig="flat" dir="t"/>
              </a:scene3d>
            </p:grpSpPr>
            <p:sp>
              <p:nvSpPr>
                <p:cNvPr id="52" name="Dikdörtgen 51"/>
                <p:cNvSpPr/>
                <p:nvPr/>
              </p:nvSpPr>
              <p:spPr>
                <a:xfrm>
                  <a:off x="1114412" y="2841804"/>
                  <a:ext cx="6298132" cy="568512"/>
                </a:xfrm>
                <a:prstGeom prst="rect">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53" name="Metin kutusu 52"/>
                <p:cNvSpPr txBox="1"/>
                <p:nvPr/>
              </p:nvSpPr>
              <p:spPr>
                <a:xfrm>
                  <a:off x="1114412" y="2841804"/>
                  <a:ext cx="6298132" cy="5685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1256" tIns="55880" rIns="55880" bIns="55880" numCol="1" spcCol="1270" anchor="ctr" anchorCtr="0">
                  <a:noAutofit/>
                </a:bodyPr>
                <a:lstStyle/>
                <a:p>
                  <a:pPr lvl="0" defTabSz="977900">
                    <a:lnSpc>
                      <a:spcPct val="90000"/>
                    </a:lnSpc>
                    <a:spcAft>
                      <a:spcPct val="35000"/>
                    </a:spcAft>
                  </a:pPr>
                  <a:r>
                    <a:rPr lang="tr-TR" sz="2200" dirty="0">
                      <a:latin typeface="Calibri" panose="020F0502020204030204" pitchFamily="34" charset="0"/>
                      <a:cs typeface="Calibri" panose="020F0502020204030204" pitchFamily="34" charset="0"/>
                    </a:rPr>
                    <a:t>50.000</a:t>
                  </a:r>
                </a:p>
              </p:txBody>
            </p:sp>
          </p:grpSp>
          <p:grpSp>
            <p:nvGrpSpPr>
              <p:cNvPr id="54" name="Grup 53"/>
              <p:cNvGrpSpPr/>
              <p:nvPr/>
            </p:nvGrpSpPr>
            <p:grpSpPr>
              <a:xfrm>
                <a:off x="6542223" y="4659486"/>
                <a:ext cx="1980000" cy="568512"/>
                <a:chOff x="900572" y="3694464"/>
                <a:chExt cx="6511972" cy="568512"/>
              </a:xfrm>
              <a:scene3d>
                <a:camera prst="orthographicFront"/>
                <a:lightRig rig="flat" dir="t"/>
              </a:scene3d>
            </p:grpSpPr>
            <p:sp>
              <p:nvSpPr>
                <p:cNvPr id="55" name="Dikdörtgen 54"/>
                <p:cNvSpPr/>
                <p:nvPr/>
              </p:nvSpPr>
              <p:spPr>
                <a:xfrm>
                  <a:off x="900572" y="3694464"/>
                  <a:ext cx="6511972" cy="568512"/>
                </a:xfrm>
                <a:prstGeom prst="rect">
                  <a:avLst/>
                </a:prstGeom>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56" name="Metin kutusu 55"/>
                <p:cNvSpPr txBox="1"/>
                <p:nvPr/>
              </p:nvSpPr>
              <p:spPr>
                <a:xfrm>
                  <a:off x="900572" y="3694464"/>
                  <a:ext cx="6511972" cy="5685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1256" tIns="55880" rIns="55880" bIns="55880" numCol="1" spcCol="1270" anchor="ctr" anchorCtr="0">
                  <a:noAutofit/>
                </a:bodyPr>
                <a:lstStyle/>
                <a:p>
                  <a:pPr lvl="0" defTabSz="977900">
                    <a:lnSpc>
                      <a:spcPct val="90000"/>
                    </a:lnSpc>
                    <a:spcAft>
                      <a:spcPct val="35000"/>
                    </a:spcAft>
                  </a:pPr>
                  <a:r>
                    <a:rPr lang="tr-TR" sz="2200" dirty="0" smtClean="0">
                      <a:latin typeface="Calibri" panose="020F0502020204030204" pitchFamily="34" charset="0"/>
                      <a:cs typeface="Calibri" panose="020F0502020204030204" pitchFamily="34" charset="0"/>
                    </a:rPr>
                    <a:t>80.000</a:t>
                  </a:r>
                  <a:endParaRPr lang="tr-TR" sz="2200" dirty="0">
                    <a:latin typeface="Calibri" panose="020F0502020204030204" pitchFamily="34" charset="0"/>
                    <a:cs typeface="Calibri" panose="020F0502020204030204" pitchFamily="34" charset="0"/>
                  </a:endParaRPr>
                </a:p>
              </p:txBody>
            </p:sp>
          </p:grpSp>
          <p:grpSp>
            <p:nvGrpSpPr>
              <p:cNvPr id="57" name="Grup 56"/>
              <p:cNvGrpSpPr/>
              <p:nvPr/>
            </p:nvGrpSpPr>
            <p:grpSpPr>
              <a:xfrm>
                <a:off x="6542223" y="5523582"/>
                <a:ext cx="1980000" cy="568512"/>
                <a:chOff x="432932" y="4547124"/>
                <a:chExt cx="6979612" cy="568512"/>
              </a:xfrm>
              <a:scene3d>
                <a:camera prst="orthographicFront"/>
                <a:lightRig rig="flat" dir="t"/>
              </a:scene3d>
            </p:grpSpPr>
            <p:sp>
              <p:nvSpPr>
                <p:cNvPr id="58" name="Dikdörtgen 57"/>
                <p:cNvSpPr/>
                <p:nvPr/>
              </p:nvSpPr>
              <p:spPr>
                <a:xfrm>
                  <a:off x="432932" y="4547124"/>
                  <a:ext cx="6979612" cy="568512"/>
                </a:xfrm>
                <a:prstGeom prst="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59" name="Metin kutusu 58"/>
                <p:cNvSpPr txBox="1"/>
                <p:nvPr/>
              </p:nvSpPr>
              <p:spPr>
                <a:xfrm>
                  <a:off x="432932" y="4547124"/>
                  <a:ext cx="6979612" cy="5685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1256" tIns="55880" rIns="55880" bIns="55880" numCol="1" spcCol="1270" anchor="ctr" anchorCtr="0">
                  <a:noAutofit/>
                </a:bodyPr>
                <a:lstStyle/>
                <a:p>
                  <a:pPr lvl="0" defTabSz="977900">
                    <a:lnSpc>
                      <a:spcPct val="90000"/>
                    </a:lnSpc>
                    <a:spcAft>
                      <a:spcPct val="35000"/>
                    </a:spcAft>
                  </a:pPr>
                  <a:r>
                    <a:rPr lang="tr-TR" sz="2200" dirty="0" smtClean="0">
                      <a:latin typeface="Calibri" panose="020F0502020204030204" pitchFamily="34" charset="0"/>
                      <a:cs typeface="Calibri" panose="020F0502020204030204" pitchFamily="34" charset="0"/>
                    </a:rPr>
                    <a:t>20.000</a:t>
                  </a:r>
                  <a:endParaRPr lang="tr-TR" sz="2200" dirty="0">
                    <a:latin typeface="Calibri" panose="020F0502020204030204" pitchFamily="34" charset="0"/>
                    <a:cs typeface="Calibri" panose="020F0502020204030204" pitchFamily="34" charset="0"/>
                  </a:endParaRPr>
                </a:p>
              </p:txBody>
            </p:sp>
          </p:grpSp>
        </p:grpSp>
        <p:sp>
          <p:nvSpPr>
            <p:cNvPr id="64" name="Metin kutusu 63"/>
            <p:cNvSpPr txBox="1"/>
            <p:nvPr/>
          </p:nvSpPr>
          <p:spPr>
            <a:xfrm>
              <a:off x="8872136" y="3346492"/>
              <a:ext cx="1450111" cy="654816"/>
            </a:xfrm>
            <a:prstGeom prst="rect">
              <a:avLst/>
            </a:prstGeom>
            <a:solidFill>
              <a:srgbClr val="FFFFCC"/>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535953" tIns="60960" rIns="60960" bIns="60960" numCol="1" spcCol="1270" anchor="ctr" anchorCtr="0">
              <a:noAutofit/>
            </a:bodyPr>
            <a:lstStyle/>
            <a:p>
              <a:pPr lvl="0" algn="l" defTabSz="1066800">
                <a:lnSpc>
                  <a:spcPct val="90000"/>
                </a:lnSpc>
                <a:spcBef>
                  <a:spcPct val="0"/>
                </a:spcBef>
                <a:spcAft>
                  <a:spcPct val="35000"/>
                </a:spcAft>
              </a:pPr>
              <a:r>
                <a:rPr lang="tr-TR" sz="2400" kern="1200" dirty="0" smtClean="0">
                  <a:effectLst/>
                  <a:latin typeface="Calibri" panose="020F0502020204030204" pitchFamily="34" charset="0"/>
                  <a:cs typeface="Calibri" panose="020F0502020204030204" pitchFamily="34" charset="0"/>
                </a:rPr>
                <a:t>%60* </a:t>
              </a:r>
              <a:endParaRPr lang="tr-TR" sz="2400" kern="1200" dirty="0">
                <a:latin typeface="Calibri" panose="020F0502020204030204" pitchFamily="34" charset="0"/>
                <a:cs typeface="Calibri" panose="020F0502020204030204" pitchFamily="34" charset="0"/>
              </a:endParaRPr>
            </a:p>
          </p:txBody>
        </p:sp>
        <p:sp>
          <p:nvSpPr>
            <p:cNvPr id="65" name="Sağ Ayraç 64"/>
            <p:cNvSpPr/>
            <p:nvPr/>
          </p:nvSpPr>
          <p:spPr>
            <a:xfrm>
              <a:off x="8234015" y="1150144"/>
              <a:ext cx="864096" cy="504751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66" name="Rectangle 8"/>
            <p:cNvSpPr>
              <a:spLocks noChangeArrowheads="1"/>
            </p:cNvSpPr>
            <p:nvPr/>
          </p:nvSpPr>
          <p:spPr bwMode="auto">
            <a:xfrm>
              <a:off x="8706858" y="2523283"/>
              <a:ext cx="1790618"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defTabSz="1093257" fontAlgn="auto">
                <a:spcBef>
                  <a:spcPct val="50000"/>
                </a:spcBef>
                <a:spcAft>
                  <a:spcPts val="0"/>
                </a:spcAft>
              </a:pPr>
              <a:r>
                <a:rPr lang="tr-TR" sz="2400" dirty="0" smtClean="0">
                  <a:solidFill>
                    <a:srgbClr val="00A6E6"/>
                  </a:solidFill>
                  <a:ea typeface="+mn-ea"/>
                  <a:cs typeface="Calibri" panose="020F0502020204030204" pitchFamily="34" charset="0"/>
                </a:rPr>
                <a:t>Destek Oranı</a:t>
              </a:r>
              <a:endParaRPr lang="tr-TR" sz="2400" dirty="0">
                <a:solidFill>
                  <a:srgbClr val="00A6E6"/>
                </a:solidFill>
                <a:ea typeface="+mn-ea"/>
                <a:cs typeface="Calibri" panose="020F0502020204030204" pitchFamily="34" charset="0"/>
              </a:endParaRPr>
            </a:p>
          </p:txBody>
        </p:sp>
        <p:sp>
          <p:nvSpPr>
            <p:cNvPr id="67" name="Dikdörtgen 66"/>
            <p:cNvSpPr/>
            <p:nvPr/>
          </p:nvSpPr>
          <p:spPr>
            <a:xfrm>
              <a:off x="8818390" y="4396780"/>
              <a:ext cx="3016025" cy="923330"/>
            </a:xfrm>
            <a:prstGeom prst="rect">
              <a:avLst/>
            </a:prstGeom>
          </p:spPr>
          <p:txBody>
            <a:bodyPr wrap="square">
              <a:spAutoFit/>
            </a:bodyPr>
            <a:lstStyle/>
            <a:p>
              <a:r>
                <a:rPr lang="tr-TR" dirty="0" smtClean="0">
                  <a:solidFill>
                    <a:srgbClr val="000000"/>
                  </a:solidFill>
                  <a:ea typeface="Times New Roman" panose="02020603050405020304" pitchFamily="18" charset="0"/>
                  <a:cs typeface="Calibri" panose="020F0502020204030204" pitchFamily="34" charset="0"/>
                </a:rPr>
                <a:t>*TSE </a:t>
              </a:r>
              <a:r>
                <a:rPr lang="tr-TR" dirty="0">
                  <a:solidFill>
                    <a:srgbClr val="000000"/>
                  </a:solidFill>
                  <a:ea typeface="Times New Roman" panose="02020603050405020304" pitchFamily="18" charset="0"/>
                  <a:cs typeface="Calibri" panose="020F0502020204030204" pitchFamily="34" charset="0"/>
                </a:rPr>
                <a:t>ve </a:t>
              </a:r>
              <a:r>
                <a:rPr lang="tr-TR" dirty="0" err="1">
                  <a:solidFill>
                    <a:srgbClr val="000000"/>
                  </a:solidFill>
                  <a:ea typeface="Times New Roman" panose="02020603050405020304" pitchFamily="18" charset="0"/>
                  <a:cs typeface="Calibri" panose="020F0502020204030204" pitchFamily="34" charset="0"/>
                </a:rPr>
                <a:t>TÜRKPATENT’ten</a:t>
              </a:r>
              <a:r>
                <a:rPr lang="tr-TR" dirty="0">
                  <a:solidFill>
                    <a:srgbClr val="000000"/>
                  </a:solidFill>
                  <a:ea typeface="Times New Roman" panose="02020603050405020304" pitchFamily="18" charset="0"/>
                  <a:cs typeface="Calibri" panose="020F0502020204030204" pitchFamily="34" charset="0"/>
                </a:rPr>
                <a:t> alınacak </a:t>
              </a:r>
              <a:r>
                <a:rPr lang="tr-TR" dirty="0" smtClean="0">
                  <a:solidFill>
                    <a:srgbClr val="000000"/>
                  </a:solidFill>
                  <a:ea typeface="Times New Roman" panose="02020603050405020304" pitchFamily="18" charset="0"/>
                  <a:cs typeface="Calibri" panose="020F0502020204030204" pitchFamily="34" charset="0"/>
                </a:rPr>
                <a:t>belgeler için </a:t>
              </a:r>
              <a:r>
                <a:rPr lang="tr-TR" dirty="0" smtClean="0">
                  <a:ea typeface="Times New Roman" panose="02020603050405020304" pitchFamily="18" charset="0"/>
                  <a:cs typeface="Calibri" panose="020F0502020204030204" pitchFamily="34" charset="0"/>
                </a:rPr>
                <a:t>destek oranı  </a:t>
              </a:r>
              <a:r>
                <a:rPr lang="tr-TR" dirty="0">
                  <a:solidFill>
                    <a:srgbClr val="000000"/>
                  </a:solidFill>
                  <a:ea typeface="Times New Roman" panose="02020603050405020304" pitchFamily="18" charset="0"/>
                  <a:cs typeface="Calibri" panose="020F0502020204030204" pitchFamily="34" charset="0"/>
                </a:rPr>
                <a:t>% </a:t>
              </a:r>
              <a:r>
                <a:rPr lang="tr-TR" dirty="0" smtClean="0">
                  <a:solidFill>
                    <a:srgbClr val="000000"/>
                  </a:solidFill>
                  <a:ea typeface="Times New Roman" panose="02020603050405020304" pitchFamily="18" charset="0"/>
                  <a:cs typeface="Calibri" panose="020F0502020204030204" pitchFamily="34" charset="0"/>
                </a:rPr>
                <a:t>100’dür.</a:t>
              </a:r>
              <a:endParaRPr lang="tr-TR" dirty="0">
                <a:cs typeface="Calibri" panose="020F0502020204030204" pitchFamily="34" charset="0"/>
              </a:endParaRPr>
            </a:p>
          </p:txBody>
        </p:sp>
      </p:grpSp>
    </p:spTree>
    <p:extLst>
      <p:ext uri="{BB962C8B-B14F-4D97-AF65-F5344CB8AC3E}">
        <p14:creationId xmlns:p14="http://schemas.microsoft.com/office/powerpoint/2010/main" val="369836445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1080284" y="1292501"/>
            <a:ext cx="5221245" cy="12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80000"/>
              </a:lnSpc>
              <a:buFontTx/>
              <a:buNone/>
              <a:defRPr/>
            </a:pPr>
            <a:r>
              <a:rPr lang="tr-TR" sz="2152" dirty="0">
                <a:effectLst>
                  <a:outerShdw blurRad="38100" dist="38100" dir="2700000" algn="tl">
                    <a:srgbClr val="000000">
                      <a:alpha val="43137"/>
                    </a:srgbClr>
                  </a:outerShdw>
                </a:effectLst>
                <a:latin typeface="Arial" pitchFamily="34" charset="0"/>
                <a:cs typeface="Arial" pitchFamily="34" charset="0"/>
              </a:rPr>
              <a:t>     </a:t>
            </a:r>
            <a:endParaRPr lang="tr-TR" sz="2033" dirty="0">
              <a:effectLst>
                <a:outerShdw blurRad="38100" dist="38100" dir="2700000" algn="tl">
                  <a:srgbClr val="000000">
                    <a:alpha val="43137"/>
                  </a:srgbClr>
                </a:outerShdw>
              </a:effectLst>
              <a:latin typeface="Arial" pitchFamily="34" charset="0"/>
              <a:cs typeface="Arial" pitchFamily="34" charset="0"/>
            </a:endParaRPr>
          </a:p>
        </p:txBody>
      </p:sp>
      <p:sp>
        <p:nvSpPr>
          <p:cNvPr id="11267" name="7 Metin kutusu"/>
          <p:cNvSpPr txBox="1">
            <a:spLocks noChangeArrowheads="1"/>
          </p:cNvSpPr>
          <p:nvPr/>
        </p:nvSpPr>
        <p:spPr bwMode="auto">
          <a:xfrm>
            <a:off x="2027565" y="441349"/>
            <a:ext cx="7660104" cy="46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sz="2391" b="1" dirty="0">
                <a:solidFill>
                  <a:srgbClr val="00A6E6"/>
                </a:solidFill>
                <a:latin typeface="Calibri" panose="020F0502020204030204" pitchFamily="34" charset="0"/>
                <a:cs typeface="Calibri" panose="020F0502020204030204" pitchFamily="34" charset="0"/>
              </a:rPr>
              <a:t>YURTİÇİ FUAR DESTEĞİ </a:t>
            </a:r>
          </a:p>
        </p:txBody>
      </p:sp>
      <p:sp>
        <p:nvSpPr>
          <p:cNvPr id="5" name="Rectangle 3"/>
          <p:cNvSpPr txBox="1">
            <a:spLocks noChangeArrowheads="1"/>
          </p:cNvSpPr>
          <p:nvPr/>
        </p:nvSpPr>
        <p:spPr bwMode="auto">
          <a:xfrm>
            <a:off x="491922" y="1178625"/>
            <a:ext cx="5509733" cy="3749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1950" indent="0" algn="just" eaLnBrk="1" fontAlgn="b" hangingPunct="1">
              <a:lnSpc>
                <a:spcPct val="150000"/>
              </a:lnSpc>
              <a:spcBef>
                <a:spcPts val="0"/>
              </a:spcBef>
              <a:spcAft>
                <a:spcPts val="0"/>
              </a:spcAft>
              <a:buNone/>
              <a:defRPr/>
            </a:pPr>
            <a:r>
              <a:rPr lang="tr-TR" sz="2200" dirty="0" smtClean="0">
                <a:solidFill>
                  <a:srgbClr val="020202"/>
                </a:solidFill>
                <a:latin typeface="Calibri" panose="020F0502020204030204" pitchFamily="34" charset="0"/>
                <a:cs typeface="Calibri" panose="020F0502020204030204" pitchFamily="34" charset="0"/>
              </a:rPr>
              <a:t>İşletmelerin;</a:t>
            </a:r>
            <a:endParaRPr lang="tr-TR" sz="2200" dirty="0">
              <a:solidFill>
                <a:srgbClr val="020202"/>
              </a:solidFill>
              <a:latin typeface="Calibri" panose="020F0502020204030204" pitchFamily="34" charset="0"/>
              <a:cs typeface="Calibri" panose="020F0502020204030204" pitchFamily="34" charset="0"/>
            </a:endParaRPr>
          </a:p>
          <a:p>
            <a:pPr algn="just" eaLnBrk="1" fontAlgn="b" hangingPunct="1">
              <a:lnSpc>
                <a:spcPct val="150000"/>
              </a:lnSpc>
              <a:spcBef>
                <a:spcPts val="0"/>
              </a:spcBef>
              <a:spcAft>
                <a:spcPts val="0"/>
              </a:spcAft>
              <a:buFont typeface="Wingdings" panose="05000000000000000000" pitchFamily="2" charset="2"/>
              <a:buChar char="ü"/>
              <a:defRPr/>
            </a:pPr>
            <a:r>
              <a:rPr lang="tr-TR" sz="2200" dirty="0" smtClean="0">
                <a:solidFill>
                  <a:srgbClr val="020202"/>
                </a:solidFill>
                <a:latin typeface="Calibri" panose="020F0502020204030204" pitchFamily="34" charset="0"/>
                <a:cs typeface="Calibri" panose="020F0502020204030204" pitchFamily="34" charset="0"/>
              </a:rPr>
              <a:t>Yurt </a:t>
            </a:r>
            <a:r>
              <a:rPr lang="tr-TR" sz="2200" dirty="0">
                <a:solidFill>
                  <a:srgbClr val="020202"/>
                </a:solidFill>
                <a:latin typeface="Calibri" panose="020F0502020204030204" pitchFamily="34" charset="0"/>
                <a:cs typeface="Calibri" panose="020F0502020204030204" pitchFamily="34" charset="0"/>
              </a:rPr>
              <a:t>içi ihtisas fuarlarına</a:t>
            </a:r>
            <a:r>
              <a:rPr lang="tr-TR" sz="2200" dirty="0" smtClean="0">
                <a:solidFill>
                  <a:srgbClr val="020202"/>
                </a:solidFill>
                <a:latin typeface="Calibri" panose="020F0502020204030204" pitchFamily="34" charset="0"/>
                <a:cs typeface="Calibri" panose="020F0502020204030204" pitchFamily="34" charset="0"/>
              </a:rPr>
              <a:t>,</a:t>
            </a:r>
          </a:p>
          <a:p>
            <a:pPr algn="just" eaLnBrk="1" fontAlgn="b" hangingPunct="1">
              <a:lnSpc>
                <a:spcPct val="150000"/>
              </a:lnSpc>
              <a:spcBef>
                <a:spcPts val="0"/>
              </a:spcBef>
              <a:spcAft>
                <a:spcPts val="0"/>
              </a:spcAft>
              <a:buFont typeface="Wingdings" panose="05000000000000000000" pitchFamily="2" charset="2"/>
              <a:buChar char="ü"/>
              <a:defRPr/>
            </a:pPr>
            <a:r>
              <a:rPr lang="tr-TR" sz="2200" dirty="0" smtClean="0">
                <a:solidFill>
                  <a:srgbClr val="020202"/>
                </a:solidFill>
                <a:latin typeface="Calibri" panose="020F0502020204030204" pitchFamily="34" charset="0"/>
                <a:cs typeface="Calibri" panose="020F0502020204030204" pitchFamily="34" charset="0"/>
              </a:rPr>
              <a:t>Yurt </a:t>
            </a:r>
            <a:r>
              <a:rPr lang="tr-TR" sz="2200" dirty="0">
                <a:solidFill>
                  <a:srgbClr val="020202"/>
                </a:solidFill>
                <a:latin typeface="Calibri" panose="020F0502020204030204" pitchFamily="34" charset="0"/>
                <a:cs typeface="Calibri" panose="020F0502020204030204" pitchFamily="34" charset="0"/>
              </a:rPr>
              <a:t>içi uluslararası ihtisas fuarlarına</a:t>
            </a:r>
            <a:r>
              <a:rPr lang="tr-TR" sz="2200" dirty="0" smtClean="0">
                <a:solidFill>
                  <a:srgbClr val="020202"/>
                </a:solidFill>
                <a:latin typeface="Calibri" panose="020F0502020204030204" pitchFamily="34" charset="0"/>
                <a:cs typeface="Calibri" panose="020F0502020204030204" pitchFamily="34" charset="0"/>
              </a:rPr>
              <a:t>,</a:t>
            </a:r>
          </a:p>
          <a:p>
            <a:pPr algn="just" eaLnBrk="1" fontAlgn="b" hangingPunct="1">
              <a:lnSpc>
                <a:spcPct val="150000"/>
              </a:lnSpc>
              <a:spcBef>
                <a:spcPts val="0"/>
              </a:spcBef>
              <a:spcAft>
                <a:spcPts val="0"/>
              </a:spcAft>
              <a:buFont typeface="Wingdings" panose="05000000000000000000" pitchFamily="2" charset="2"/>
              <a:buChar char="ü"/>
              <a:defRPr/>
            </a:pPr>
            <a:r>
              <a:rPr lang="tr-TR" sz="2200" dirty="0" smtClean="0">
                <a:solidFill>
                  <a:srgbClr val="020202"/>
                </a:solidFill>
                <a:latin typeface="Calibri" panose="020F0502020204030204" pitchFamily="34" charset="0"/>
                <a:cs typeface="Calibri" panose="020F0502020204030204" pitchFamily="34" charset="0"/>
              </a:rPr>
              <a:t>İzmir </a:t>
            </a:r>
            <a:r>
              <a:rPr lang="tr-TR" sz="2200" dirty="0">
                <a:solidFill>
                  <a:srgbClr val="020202"/>
                </a:solidFill>
                <a:latin typeface="Calibri" panose="020F0502020204030204" pitchFamily="34" charset="0"/>
                <a:cs typeface="Calibri" panose="020F0502020204030204" pitchFamily="34" charset="0"/>
              </a:rPr>
              <a:t>Enternasyonal </a:t>
            </a:r>
            <a:r>
              <a:rPr lang="tr-TR" sz="2200" dirty="0" smtClean="0">
                <a:solidFill>
                  <a:srgbClr val="020202"/>
                </a:solidFill>
                <a:latin typeface="Calibri" panose="020F0502020204030204" pitchFamily="34" charset="0"/>
                <a:cs typeface="Calibri" panose="020F0502020204030204" pitchFamily="34" charset="0"/>
              </a:rPr>
              <a:t>Fuarına,</a:t>
            </a:r>
          </a:p>
          <a:p>
            <a:pPr algn="just" eaLnBrk="1" fontAlgn="b" hangingPunct="1">
              <a:lnSpc>
                <a:spcPct val="150000"/>
              </a:lnSpc>
              <a:spcBef>
                <a:spcPts val="0"/>
              </a:spcBef>
              <a:spcAft>
                <a:spcPts val="0"/>
              </a:spcAft>
              <a:buFont typeface="Wingdings" panose="05000000000000000000" pitchFamily="2" charset="2"/>
              <a:buChar char="ü"/>
              <a:defRPr/>
            </a:pPr>
            <a:r>
              <a:rPr lang="tr-TR" sz="2200" dirty="0" smtClean="0">
                <a:solidFill>
                  <a:srgbClr val="020202"/>
                </a:solidFill>
                <a:latin typeface="Calibri" panose="020F0502020204030204" pitchFamily="34" charset="0"/>
                <a:cs typeface="Calibri" panose="020F0502020204030204" pitchFamily="34" charset="0"/>
              </a:rPr>
              <a:t>IDEF </a:t>
            </a:r>
            <a:r>
              <a:rPr lang="tr-TR" sz="2200" dirty="0">
                <a:solidFill>
                  <a:srgbClr val="020202"/>
                </a:solidFill>
                <a:latin typeface="Calibri" panose="020F0502020204030204" pitchFamily="34" charset="0"/>
                <a:cs typeface="Calibri" panose="020F0502020204030204" pitchFamily="34" charset="0"/>
              </a:rPr>
              <a:t>Uluslararası Savunma Sanayi </a:t>
            </a:r>
            <a:r>
              <a:rPr lang="tr-TR" sz="2200" dirty="0" smtClean="0">
                <a:solidFill>
                  <a:srgbClr val="020202"/>
                </a:solidFill>
                <a:latin typeface="Calibri" panose="020F0502020204030204" pitchFamily="34" charset="0"/>
                <a:cs typeface="Calibri" panose="020F0502020204030204" pitchFamily="34" charset="0"/>
              </a:rPr>
              <a:t>Fuarına</a:t>
            </a:r>
          </a:p>
          <a:p>
            <a:pPr marL="0" indent="0" algn="just" eaLnBrk="1" fontAlgn="b" hangingPunct="1">
              <a:lnSpc>
                <a:spcPct val="150000"/>
              </a:lnSpc>
              <a:spcBef>
                <a:spcPts val="0"/>
              </a:spcBef>
              <a:spcAft>
                <a:spcPts val="0"/>
              </a:spcAft>
              <a:buNone/>
              <a:defRPr/>
            </a:pPr>
            <a:r>
              <a:rPr lang="tr-TR" sz="2200" dirty="0" smtClean="0">
                <a:solidFill>
                  <a:srgbClr val="020202"/>
                </a:solidFill>
                <a:latin typeface="Calibri" panose="020F0502020204030204" pitchFamily="34" charset="0"/>
                <a:cs typeface="Calibri" panose="020F0502020204030204" pitchFamily="34" charset="0"/>
              </a:rPr>
              <a:t>katılımlarına </a:t>
            </a:r>
            <a:r>
              <a:rPr lang="tr-TR" sz="2200" dirty="0">
                <a:solidFill>
                  <a:srgbClr val="020202"/>
                </a:solidFill>
                <a:latin typeface="Calibri" panose="020F0502020204030204" pitchFamily="34" charset="0"/>
                <a:cs typeface="Calibri" panose="020F0502020204030204" pitchFamily="34" charset="0"/>
              </a:rPr>
              <a:t>destek verilir.</a:t>
            </a:r>
          </a:p>
          <a:p>
            <a:pPr algn="just">
              <a:lnSpc>
                <a:spcPct val="80000"/>
              </a:lnSpc>
              <a:buFont typeface="Arial" charset="0"/>
              <a:buNone/>
              <a:defRPr/>
            </a:pPr>
            <a:endParaRPr lang="tr-TR" sz="2200" dirty="0">
              <a:latin typeface="Calibri" panose="020F0502020204030204" pitchFamily="34" charset="0"/>
              <a:cs typeface="Calibri" panose="020F0502020204030204" pitchFamily="34" charset="0"/>
            </a:endParaRPr>
          </a:p>
        </p:txBody>
      </p:sp>
      <p:pic>
        <p:nvPicPr>
          <p:cNvPr id="11270" name="Picture 6" descr="C:\Users\yildiz.sapmaz\Desktop\SALONLAR GENEL GÖRÜNÜM (43)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891" y="1484653"/>
            <a:ext cx="4122335" cy="2152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419903" y="4637192"/>
            <a:ext cx="10875428"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1950" indent="0" algn="just" eaLnBrk="1" fontAlgn="b" hangingPunct="1">
              <a:lnSpc>
                <a:spcPct val="150000"/>
              </a:lnSpc>
              <a:spcBef>
                <a:spcPts val="0"/>
              </a:spcBef>
              <a:spcAft>
                <a:spcPts val="0"/>
              </a:spcAft>
              <a:buNone/>
              <a:defRPr/>
            </a:pPr>
            <a:r>
              <a:rPr lang="tr-TR" sz="2200" dirty="0" smtClean="0">
                <a:solidFill>
                  <a:srgbClr val="020202"/>
                </a:solidFill>
                <a:latin typeface="Calibri" panose="020F0502020204030204" pitchFamily="34" charset="0"/>
                <a:cs typeface="Calibri" panose="020F0502020204030204" pitchFamily="34" charset="0"/>
              </a:rPr>
              <a:t>Fuar kapsamında; </a:t>
            </a:r>
            <a:r>
              <a:rPr lang="tr-TR" sz="2200" b="1" dirty="0" smtClean="0">
                <a:solidFill>
                  <a:srgbClr val="020202"/>
                </a:solidFill>
                <a:latin typeface="Calibri" panose="020F0502020204030204" pitchFamily="34" charset="0"/>
                <a:cs typeface="Calibri" panose="020F0502020204030204" pitchFamily="34" charset="0"/>
              </a:rPr>
              <a:t>boş alan (yer) kirası, standart stant konstrüksiyonu ve dekorasyonuna </a:t>
            </a:r>
            <a:r>
              <a:rPr lang="tr-TR" sz="2200" dirty="0" smtClean="0">
                <a:solidFill>
                  <a:srgbClr val="020202"/>
                </a:solidFill>
                <a:latin typeface="Calibri" panose="020F0502020204030204" pitchFamily="34" charset="0"/>
                <a:cs typeface="Calibri" panose="020F0502020204030204" pitchFamily="34" charset="0"/>
              </a:rPr>
              <a:t>ilişkin giderlere destek </a:t>
            </a:r>
            <a:r>
              <a:rPr lang="tr-TR" sz="2200" dirty="0">
                <a:solidFill>
                  <a:srgbClr val="020202"/>
                </a:solidFill>
                <a:latin typeface="Calibri" panose="020F0502020204030204" pitchFamily="34" charset="0"/>
                <a:cs typeface="Calibri" panose="020F0502020204030204" pitchFamily="34" charset="0"/>
              </a:rPr>
              <a:t>verilir.</a:t>
            </a:r>
          </a:p>
          <a:p>
            <a:pPr algn="just">
              <a:lnSpc>
                <a:spcPct val="80000"/>
              </a:lnSpc>
              <a:buFont typeface="Arial" charset="0"/>
              <a:buNone/>
              <a:defRPr/>
            </a:pPr>
            <a:endParaRPr lang="tr-TR" sz="2200" dirty="0">
              <a:latin typeface="Calibri" panose="020F0502020204030204" pitchFamily="34" charset="0"/>
              <a:cs typeface="Calibri" panose="020F0502020204030204" pitchFamily="34" charset="0"/>
            </a:endParaRPr>
          </a:p>
        </p:txBody>
      </p:sp>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7888" y="195229"/>
            <a:ext cx="1092388" cy="824616"/>
          </a:xfrm>
          <a:prstGeom prst="rect">
            <a:avLst/>
          </a:prstGeom>
        </p:spPr>
      </p:pic>
    </p:spTree>
    <p:extLst>
      <p:ext uri="{BB962C8B-B14F-4D97-AF65-F5344CB8AC3E}">
        <p14:creationId xmlns:p14="http://schemas.microsoft.com/office/powerpoint/2010/main" val="298551131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9999" y="991529"/>
            <a:ext cx="3693400" cy="3788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241126" y="1178840"/>
            <a:ext cx="7632849" cy="3600986"/>
          </a:xfrm>
          <a:prstGeom prst="rect">
            <a:avLst/>
          </a:prstGeom>
        </p:spPr>
        <p:txBody>
          <a:bodyPr wrap="square">
            <a:spAutoFit/>
          </a:bodyPr>
          <a:lstStyle/>
          <a:p>
            <a:pPr marL="355600" algn="just" fontAlgn="b">
              <a:lnSpc>
                <a:spcPct val="150000"/>
              </a:lnSpc>
              <a:spcBef>
                <a:spcPts val="0"/>
              </a:spcBef>
              <a:spcAft>
                <a:spcPts val="0"/>
              </a:spcAft>
              <a:defRPr/>
            </a:pPr>
            <a:r>
              <a:rPr lang="tr-TR" sz="1900" dirty="0">
                <a:solidFill>
                  <a:srgbClr val="020202"/>
                </a:solidFill>
                <a:cs typeface="Calibri" panose="020F0502020204030204" pitchFamily="34" charset="0"/>
              </a:rPr>
              <a:t>Destekleme alanı her bir fuar katılımı için işletme başına azami </a:t>
            </a:r>
            <a:r>
              <a:rPr lang="tr-TR" sz="1900" b="1" dirty="0">
                <a:solidFill>
                  <a:srgbClr val="020202"/>
                </a:solidFill>
                <a:cs typeface="Calibri" panose="020F0502020204030204" pitchFamily="34" charset="0"/>
              </a:rPr>
              <a:t>50 </a:t>
            </a:r>
            <a:r>
              <a:rPr lang="tr-TR" sz="1900" b="1" dirty="0" smtClean="0">
                <a:solidFill>
                  <a:srgbClr val="020202"/>
                </a:solidFill>
                <a:cs typeface="Calibri" panose="020F0502020204030204" pitchFamily="34" charset="0"/>
              </a:rPr>
              <a:t>m²</a:t>
            </a:r>
            <a:r>
              <a:rPr lang="tr-TR" sz="1900" dirty="0" smtClean="0">
                <a:solidFill>
                  <a:srgbClr val="020202"/>
                </a:solidFill>
                <a:cs typeface="Calibri" panose="020F0502020204030204" pitchFamily="34" charset="0"/>
              </a:rPr>
              <a:t> olup, destek üst limit;</a:t>
            </a:r>
            <a:endParaRPr lang="tr-TR" sz="1900" b="1" dirty="0" smtClean="0">
              <a:solidFill>
                <a:srgbClr val="020202"/>
              </a:solidFill>
              <a:cs typeface="Calibri" panose="020F0502020204030204" pitchFamily="34" charset="0"/>
            </a:endParaRPr>
          </a:p>
          <a:p>
            <a:pPr marL="698500" indent="-342900" algn="just" fontAlgn="b">
              <a:lnSpc>
                <a:spcPct val="150000"/>
              </a:lnSpc>
              <a:spcBef>
                <a:spcPts val="0"/>
              </a:spcBef>
              <a:spcAft>
                <a:spcPts val="0"/>
              </a:spcAft>
              <a:buFont typeface="Wingdings" panose="05000000000000000000" pitchFamily="2" charset="2"/>
              <a:buChar char="ü"/>
              <a:defRPr/>
            </a:pPr>
            <a:r>
              <a:rPr lang="tr-TR" sz="1900" dirty="0" smtClean="0">
                <a:solidFill>
                  <a:srgbClr val="020202"/>
                </a:solidFill>
                <a:cs typeface="Calibri" panose="020F0502020204030204" pitchFamily="34" charset="0"/>
              </a:rPr>
              <a:t>Yurt </a:t>
            </a:r>
            <a:r>
              <a:rPr lang="tr-TR" sz="1900" dirty="0">
                <a:solidFill>
                  <a:srgbClr val="020202"/>
                </a:solidFill>
                <a:cs typeface="Calibri" panose="020F0502020204030204" pitchFamily="34" charset="0"/>
              </a:rPr>
              <a:t>İçi Uluslararası İhtisas Fuarlarında m² başına </a:t>
            </a:r>
            <a:r>
              <a:rPr lang="tr-TR" sz="1900" b="1" dirty="0">
                <a:solidFill>
                  <a:srgbClr val="020202"/>
                </a:solidFill>
                <a:cs typeface="Calibri" panose="020F0502020204030204" pitchFamily="34" charset="0"/>
              </a:rPr>
              <a:t>250 TL</a:t>
            </a:r>
            <a:r>
              <a:rPr lang="tr-TR" sz="1900" dirty="0">
                <a:solidFill>
                  <a:srgbClr val="020202"/>
                </a:solidFill>
                <a:cs typeface="Calibri" panose="020F0502020204030204" pitchFamily="34" charset="0"/>
              </a:rPr>
              <a:t>,</a:t>
            </a:r>
          </a:p>
          <a:p>
            <a:pPr marL="698500" indent="-342900" algn="just" fontAlgn="b">
              <a:lnSpc>
                <a:spcPct val="150000"/>
              </a:lnSpc>
              <a:spcBef>
                <a:spcPts val="0"/>
              </a:spcBef>
              <a:spcAft>
                <a:spcPts val="0"/>
              </a:spcAft>
              <a:buFont typeface="Wingdings" panose="05000000000000000000" pitchFamily="2" charset="2"/>
              <a:buChar char="ü"/>
              <a:defRPr/>
            </a:pPr>
            <a:r>
              <a:rPr lang="tr-TR" sz="1900" dirty="0">
                <a:solidFill>
                  <a:srgbClr val="020202"/>
                </a:solidFill>
                <a:cs typeface="Calibri" panose="020F0502020204030204" pitchFamily="34" charset="0"/>
              </a:rPr>
              <a:t>Yurt İçi İhtisas Fuarları ve İzmir Enternasyonal </a:t>
            </a:r>
            <a:r>
              <a:rPr lang="tr-TR" sz="1900" dirty="0" smtClean="0">
                <a:solidFill>
                  <a:srgbClr val="020202"/>
                </a:solidFill>
                <a:cs typeface="Calibri" panose="020F0502020204030204" pitchFamily="34" charset="0"/>
              </a:rPr>
              <a:t>Fuarında </a:t>
            </a:r>
            <a:r>
              <a:rPr lang="tr-TR" sz="1900" dirty="0">
                <a:solidFill>
                  <a:srgbClr val="020202"/>
                </a:solidFill>
                <a:cs typeface="Calibri" panose="020F0502020204030204" pitchFamily="34" charset="0"/>
              </a:rPr>
              <a:t>m² başına </a:t>
            </a:r>
            <a:r>
              <a:rPr lang="tr-TR" sz="1900" b="1" dirty="0">
                <a:solidFill>
                  <a:srgbClr val="020202"/>
                </a:solidFill>
                <a:cs typeface="Calibri" panose="020F0502020204030204" pitchFamily="34" charset="0"/>
              </a:rPr>
              <a:t>150 TL, </a:t>
            </a:r>
          </a:p>
          <a:p>
            <a:pPr marL="698500" indent="-342900" algn="just" fontAlgn="b">
              <a:lnSpc>
                <a:spcPct val="150000"/>
              </a:lnSpc>
              <a:spcBef>
                <a:spcPts val="0"/>
              </a:spcBef>
              <a:spcAft>
                <a:spcPts val="0"/>
              </a:spcAft>
              <a:buFont typeface="Wingdings" panose="05000000000000000000" pitchFamily="2" charset="2"/>
              <a:buChar char="ü"/>
              <a:defRPr/>
            </a:pPr>
            <a:r>
              <a:rPr lang="tr-TR" sz="1900" dirty="0">
                <a:solidFill>
                  <a:srgbClr val="020202"/>
                </a:solidFill>
                <a:cs typeface="Calibri" panose="020F0502020204030204" pitchFamily="34" charset="0"/>
              </a:rPr>
              <a:t>IDEF Uluslararası Savunma Sanayi </a:t>
            </a:r>
            <a:r>
              <a:rPr lang="tr-TR" sz="1900" dirty="0" smtClean="0">
                <a:solidFill>
                  <a:srgbClr val="020202"/>
                </a:solidFill>
                <a:cs typeface="Calibri" panose="020F0502020204030204" pitchFamily="34" charset="0"/>
              </a:rPr>
              <a:t>Fuarında </a:t>
            </a:r>
            <a:r>
              <a:rPr lang="tr-TR" sz="1900" dirty="0">
                <a:solidFill>
                  <a:srgbClr val="020202"/>
                </a:solidFill>
                <a:cs typeface="Calibri" panose="020F0502020204030204" pitchFamily="34" charset="0"/>
              </a:rPr>
              <a:t>m² başına </a:t>
            </a:r>
            <a:r>
              <a:rPr lang="tr-TR" sz="1900" b="1" dirty="0">
                <a:solidFill>
                  <a:srgbClr val="020202"/>
                </a:solidFill>
                <a:cs typeface="Calibri" panose="020F0502020204030204" pitchFamily="34" charset="0"/>
              </a:rPr>
              <a:t>1.000 TL,</a:t>
            </a:r>
          </a:p>
          <a:p>
            <a:pPr marL="698500" indent="-342900" algn="just" fontAlgn="b">
              <a:lnSpc>
                <a:spcPct val="150000"/>
              </a:lnSpc>
              <a:spcBef>
                <a:spcPts val="0"/>
              </a:spcBef>
              <a:spcAft>
                <a:spcPts val="0"/>
              </a:spcAft>
              <a:buFont typeface="Wingdings" panose="05000000000000000000" pitchFamily="2" charset="2"/>
              <a:buChar char="ü"/>
              <a:defRPr/>
            </a:pPr>
            <a:r>
              <a:rPr lang="tr-TR" sz="1900" dirty="0" smtClean="0">
                <a:solidFill>
                  <a:srgbClr val="020202"/>
                </a:solidFill>
                <a:cs typeface="Calibri" panose="020F0502020204030204" pitchFamily="34" charset="0"/>
              </a:rPr>
              <a:t>Konusu savunma</a:t>
            </a:r>
            <a:r>
              <a:rPr lang="tr-TR" sz="1900" dirty="0">
                <a:solidFill>
                  <a:srgbClr val="020202"/>
                </a:solidFill>
                <a:cs typeface="Calibri" panose="020F0502020204030204" pitchFamily="34" charset="0"/>
              </a:rPr>
              <a:t>, havacılık ve uzay olan fuarlar için m² başına </a:t>
            </a:r>
            <a:r>
              <a:rPr lang="tr-TR" sz="1900" b="1" dirty="0">
                <a:solidFill>
                  <a:srgbClr val="020202"/>
                </a:solidFill>
                <a:cs typeface="Calibri" panose="020F0502020204030204" pitchFamily="34" charset="0"/>
              </a:rPr>
              <a:t>500 </a:t>
            </a:r>
            <a:r>
              <a:rPr lang="tr-TR" sz="1900" b="1" dirty="0" smtClean="0">
                <a:solidFill>
                  <a:srgbClr val="020202"/>
                </a:solidFill>
                <a:cs typeface="Calibri" panose="020F0502020204030204" pitchFamily="34" charset="0"/>
              </a:rPr>
              <a:t>TL</a:t>
            </a:r>
          </a:p>
          <a:p>
            <a:pPr marL="355600" algn="just" fontAlgn="b">
              <a:lnSpc>
                <a:spcPct val="150000"/>
              </a:lnSpc>
              <a:spcBef>
                <a:spcPts val="0"/>
              </a:spcBef>
              <a:spcAft>
                <a:spcPts val="0"/>
              </a:spcAft>
              <a:defRPr/>
            </a:pPr>
            <a:r>
              <a:rPr lang="tr-TR" sz="1900" dirty="0" smtClean="0">
                <a:solidFill>
                  <a:srgbClr val="020202"/>
                </a:solidFill>
                <a:cs typeface="Calibri" panose="020F0502020204030204" pitchFamily="34" charset="0"/>
              </a:rPr>
              <a:t>olarak uygulanır.</a:t>
            </a:r>
            <a:endParaRPr lang="tr-TR" sz="600" b="1" dirty="0">
              <a:solidFill>
                <a:srgbClr val="020202"/>
              </a:solidFill>
              <a:cs typeface="Calibri" panose="020F0502020204030204" pitchFamily="34" charset="0"/>
            </a:endParaRPr>
          </a:p>
        </p:txBody>
      </p:sp>
      <p:sp>
        <p:nvSpPr>
          <p:cNvPr id="6" name="7 Metin kutusu"/>
          <p:cNvSpPr txBox="1">
            <a:spLocks noChangeArrowheads="1"/>
          </p:cNvSpPr>
          <p:nvPr/>
        </p:nvSpPr>
        <p:spPr bwMode="auto">
          <a:xfrm>
            <a:off x="1792075" y="319956"/>
            <a:ext cx="7660104" cy="46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sz="2391" b="1" dirty="0">
                <a:solidFill>
                  <a:srgbClr val="00A6E6"/>
                </a:solidFill>
                <a:latin typeface="Calibri" panose="020F0502020204030204" pitchFamily="34" charset="0"/>
                <a:cs typeface="Calibri" panose="020F0502020204030204" pitchFamily="34" charset="0"/>
              </a:rPr>
              <a:t>YURTİÇİ FUAR DESTEĞİ </a:t>
            </a:r>
          </a:p>
        </p:txBody>
      </p:sp>
      <p:sp>
        <p:nvSpPr>
          <p:cNvPr id="3" name="Dikdörtgen 2"/>
          <p:cNvSpPr/>
          <p:nvPr/>
        </p:nvSpPr>
        <p:spPr>
          <a:xfrm>
            <a:off x="257531" y="4991145"/>
            <a:ext cx="10729192" cy="1131079"/>
          </a:xfrm>
          <a:prstGeom prst="rect">
            <a:avLst/>
          </a:prstGeom>
        </p:spPr>
        <p:txBody>
          <a:bodyPr wrap="square">
            <a:spAutoFit/>
          </a:bodyPr>
          <a:lstStyle/>
          <a:p>
            <a:pPr marL="355600" algn="just" fontAlgn="b">
              <a:lnSpc>
                <a:spcPct val="150000"/>
              </a:lnSpc>
              <a:spcBef>
                <a:spcPts val="0"/>
              </a:spcBef>
              <a:spcAft>
                <a:spcPts val="0"/>
              </a:spcAft>
              <a:defRPr/>
            </a:pPr>
            <a:r>
              <a:rPr lang="tr-TR" sz="2000" dirty="0">
                <a:solidFill>
                  <a:srgbClr val="020202"/>
                </a:solidFill>
                <a:cs typeface="Calibri" panose="020F0502020204030204" pitchFamily="34" charset="0"/>
              </a:rPr>
              <a:t>İşletmenin program süresince en fazla </a:t>
            </a:r>
            <a:r>
              <a:rPr lang="tr-TR" sz="2000" b="1" dirty="0">
                <a:solidFill>
                  <a:srgbClr val="020202"/>
                </a:solidFill>
                <a:cs typeface="Calibri" panose="020F0502020204030204" pitchFamily="34" charset="0"/>
              </a:rPr>
              <a:t>4</a:t>
            </a:r>
            <a:r>
              <a:rPr lang="tr-TR" sz="2000" dirty="0">
                <a:solidFill>
                  <a:srgbClr val="020202"/>
                </a:solidFill>
                <a:cs typeface="Calibri" panose="020F0502020204030204" pitchFamily="34" charset="0"/>
              </a:rPr>
              <a:t> fuara katılımına destek verilir.</a:t>
            </a:r>
          </a:p>
          <a:p>
            <a:pPr marL="355600" algn="just" fontAlgn="b">
              <a:lnSpc>
                <a:spcPct val="150000"/>
              </a:lnSpc>
              <a:spcBef>
                <a:spcPts val="0"/>
              </a:spcBef>
              <a:spcAft>
                <a:spcPts val="0"/>
              </a:spcAft>
              <a:defRPr/>
            </a:pPr>
            <a:endParaRPr lang="tr-TR" sz="500" dirty="0">
              <a:solidFill>
                <a:srgbClr val="020202"/>
              </a:solidFill>
              <a:cs typeface="Calibri" panose="020F0502020204030204" pitchFamily="34" charset="0"/>
            </a:endParaRPr>
          </a:p>
          <a:p>
            <a:pPr marL="355600" algn="just" fontAlgn="b">
              <a:lnSpc>
                <a:spcPct val="150000"/>
              </a:lnSpc>
              <a:spcBef>
                <a:spcPts val="0"/>
              </a:spcBef>
              <a:spcAft>
                <a:spcPts val="0"/>
              </a:spcAft>
              <a:defRPr/>
            </a:pPr>
            <a:r>
              <a:rPr lang="tr-TR" sz="2000" dirty="0" smtClean="0">
                <a:solidFill>
                  <a:srgbClr val="020202"/>
                </a:solidFill>
                <a:cs typeface="Calibri" panose="020F0502020204030204" pitchFamily="34" charset="0"/>
              </a:rPr>
              <a:t>Desteğin </a:t>
            </a:r>
            <a:r>
              <a:rPr lang="tr-TR" sz="2000" dirty="0">
                <a:solidFill>
                  <a:srgbClr val="020202"/>
                </a:solidFill>
                <a:cs typeface="Calibri" panose="020F0502020204030204" pitchFamily="34" charset="0"/>
              </a:rPr>
              <a:t>üst limiti </a:t>
            </a:r>
            <a:r>
              <a:rPr lang="tr-TR" sz="2000" b="1" dirty="0">
                <a:solidFill>
                  <a:srgbClr val="020202"/>
                </a:solidFill>
                <a:cs typeface="Calibri" panose="020F0502020204030204" pitchFamily="34" charset="0"/>
              </a:rPr>
              <a:t>50.000 </a:t>
            </a:r>
            <a:r>
              <a:rPr lang="tr-TR" sz="2000" b="1" dirty="0" smtClean="0">
                <a:solidFill>
                  <a:srgbClr val="020202"/>
                </a:solidFill>
                <a:cs typeface="Calibri" panose="020F0502020204030204" pitchFamily="34" charset="0"/>
              </a:rPr>
              <a:t>TL </a:t>
            </a:r>
            <a:r>
              <a:rPr lang="tr-TR" sz="2000" dirty="0" smtClean="0">
                <a:solidFill>
                  <a:srgbClr val="020202"/>
                </a:solidFill>
                <a:cs typeface="Calibri" panose="020F0502020204030204" pitchFamily="34" charset="0"/>
              </a:rPr>
              <a:t>olup destek oranı </a:t>
            </a:r>
            <a:r>
              <a:rPr lang="tr-TR" sz="2000" b="1" dirty="0" smtClean="0">
                <a:solidFill>
                  <a:srgbClr val="020202"/>
                </a:solidFill>
                <a:cs typeface="Calibri" panose="020F0502020204030204" pitchFamily="34" charset="0"/>
              </a:rPr>
              <a:t>%60</a:t>
            </a:r>
            <a:r>
              <a:rPr lang="tr-TR" sz="2000" dirty="0" smtClean="0">
                <a:solidFill>
                  <a:srgbClr val="020202"/>
                </a:solidFill>
                <a:cs typeface="Calibri" panose="020F0502020204030204" pitchFamily="34" charset="0"/>
              </a:rPr>
              <a:t>’dır</a:t>
            </a:r>
            <a:r>
              <a:rPr lang="tr-TR" sz="2000" dirty="0">
                <a:solidFill>
                  <a:srgbClr val="020202"/>
                </a:solidFill>
                <a:cs typeface="Calibri" panose="020F0502020204030204" pitchFamily="34" charset="0"/>
              </a:rPr>
              <a:t>.</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7888" y="195229"/>
            <a:ext cx="1092388" cy="824616"/>
          </a:xfrm>
          <a:prstGeom prst="rect">
            <a:avLst/>
          </a:prstGeom>
        </p:spPr>
      </p:pic>
    </p:spTree>
    <p:extLst>
      <p:ext uri="{BB962C8B-B14F-4D97-AF65-F5344CB8AC3E}">
        <p14:creationId xmlns:p14="http://schemas.microsoft.com/office/powerpoint/2010/main" val="297842897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7 Metin kutusu"/>
          <p:cNvSpPr txBox="1">
            <a:spLocks noChangeArrowheads="1"/>
          </p:cNvSpPr>
          <p:nvPr/>
        </p:nvSpPr>
        <p:spPr bwMode="auto">
          <a:xfrm>
            <a:off x="1969319" y="391964"/>
            <a:ext cx="7660104" cy="46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sz="2391" b="1" dirty="0">
                <a:solidFill>
                  <a:srgbClr val="00A6E6"/>
                </a:solidFill>
                <a:latin typeface="Calibri" panose="020F0502020204030204" pitchFamily="34" charset="0"/>
                <a:cs typeface="Calibri" panose="020F0502020204030204" pitchFamily="34" charset="0"/>
              </a:rPr>
              <a:t>YURTDIŞI İŞ GEZİSİ DESTEĞİ</a:t>
            </a:r>
          </a:p>
        </p:txBody>
      </p:sp>
      <p:sp>
        <p:nvSpPr>
          <p:cNvPr id="2" name="Dikdörtgen 1"/>
          <p:cNvSpPr/>
          <p:nvPr/>
        </p:nvSpPr>
        <p:spPr>
          <a:xfrm>
            <a:off x="19863" y="1136474"/>
            <a:ext cx="8928992" cy="3139321"/>
          </a:xfrm>
          <a:prstGeom prst="rect">
            <a:avLst/>
          </a:prstGeom>
        </p:spPr>
        <p:txBody>
          <a:bodyPr wrap="square">
            <a:spAutoFit/>
          </a:bodyPr>
          <a:lstStyle/>
          <a:p>
            <a:pPr marL="177800" algn="just" fontAlgn="b">
              <a:lnSpc>
                <a:spcPct val="150000"/>
              </a:lnSpc>
              <a:spcBef>
                <a:spcPts val="0"/>
              </a:spcBef>
              <a:spcAft>
                <a:spcPts val="0"/>
              </a:spcAft>
              <a:defRPr/>
            </a:pPr>
            <a:r>
              <a:rPr lang="tr-TR" dirty="0" smtClean="0">
                <a:solidFill>
                  <a:schemeClr val="bg1">
                    <a:lumMod val="10000"/>
                  </a:schemeClr>
                </a:solidFill>
                <a:cs typeface="Calibri" panose="020F0502020204030204" pitchFamily="34" charset="0"/>
              </a:rPr>
              <a:t>İşletmelerin</a:t>
            </a:r>
            <a:r>
              <a:rPr lang="tr-TR" dirty="0">
                <a:solidFill>
                  <a:schemeClr val="bg1">
                    <a:lumMod val="10000"/>
                  </a:schemeClr>
                </a:solidFill>
                <a:cs typeface="Calibri" panose="020F0502020204030204" pitchFamily="34" charset="0"/>
              </a:rPr>
              <a:t>, </a:t>
            </a:r>
            <a:r>
              <a:rPr lang="tr-TR" b="1" dirty="0">
                <a:solidFill>
                  <a:schemeClr val="bg1">
                    <a:lumMod val="10000"/>
                  </a:schemeClr>
                </a:solidFill>
                <a:cs typeface="Calibri" panose="020F0502020204030204" pitchFamily="34" charset="0"/>
              </a:rPr>
              <a:t>KOSGEB Birimleri, TOBB, TESK, TİM </a:t>
            </a:r>
            <a:r>
              <a:rPr lang="tr-TR" dirty="0">
                <a:solidFill>
                  <a:schemeClr val="bg1">
                    <a:lumMod val="10000"/>
                  </a:schemeClr>
                </a:solidFill>
                <a:cs typeface="Calibri" panose="020F0502020204030204" pitchFamily="34" charset="0"/>
              </a:rPr>
              <a:t>veya</a:t>
            </a:r>
            <a:r>
              <a:rPr lang="tr-TR" b="1" dirty="0">
                <a:solidFill>
                  <a:schemeClr val="bg1">
                    <a:lumMod val="10000"/>
                  </a:schemeClr>
                </a:solidFill>
                <a:cs typeface="Calibri" panose="020F0502020204030204" pitchFamily="34" charset="0"/>
              </a:rPr>
              <a:t> DEİK</a:t>
            </a:r>
            <a:r>
              <a:rPr lang="tr-TR" dirty="0">
                <a:solidFill>
                  <a:schemeClr val="bg1">
                    <a:lumMod val="10000"/>
                  </a:schemeClr>
                </a:solidFill>
                <a:cs typeface="Calibri" panose="020F0502020204030204" pitchFamily="34" charset="0"/>
              </a:rPr>
              <a:t> tarafından düzenlenen </a:t>
            </a:r>
            <a:r>
              <a:rPr lang="tr-TR" dirty="0" smtClean="0">
                <a:solidFill>
                  <a:schemeClr val="bg1">
                    <a:lumMod val="10000"/>
                  </a:schemeClr>
                </a:solidFill>
                <a:cs typeface="Calibri" panose="020F0502020204030204" pitchFamily="34" charset="0"/>
              </a:rPr>
              <a:t>yurt dışı iş gezisi programlarına </a:t>
            </a:r>
            <a:r>
              <a:rPr lang="tr-TR" dirty="0">
                <a:solidFill>
                  <a:schemeClr val="bg1">
                    <a:lumMod val="10000"/>
                  </a:schemeClr>
                </a:solidFill>
                <a:cs typeface="Calibri" panose="020F0502020204030204" pitchFamily="34" charset="0"/>
              </a:rPr>
              <a:t>katılımına destek verilir. </a:t>
            </a:r>
          </a:p>
          <a:p>
            <a:pPr marL="177800" algn="just" fontAlgn="b">
              <a:lnSpc>
                <a:spcPct val="150000"/>
              </a:lnSpc>
              <a:spcBef>
                <a:spcPts val="0"/>
              </a:spcBef>
              <a:spcAft>
                <a:spcPts val="0"/>
              </a:spcAft>
              <a:defRPr/>
            </a:pPr>
            <a:endParaRPr lang="tr-TR" sz="600" dirty="0" smtClean="0">
              <a:solidFill>
                <a:srgbClr val="020202"/>
              </a:solidFill>
              <a:cs typeface="Calibri" panose="020F0502020204030204" pitchFamily="34" charset="0"/>
            </a:endParaRPr>
          </a:p>
          <a:p>
            <a:pPr marL="177800" algn="just" fontAlgn="b">
              <a:lnSpc>
                <a:spcPct val="150000"/>
              </a:lnSpc>
              <a:spcBef>
                <a:spcPts val="0"/>
              </a:spcBef>
              <a:spcAft>
                <a:spcPts val="0"/>
              </a:spcAft>
              <a:defRPr/>
            </a:pPr>
            <a:r>
              <a:rPr lang="tr-TR" dirty="0" smtClean="0">
                <a:solidFill>
                  <a:srgbClr val="020202"/>
                </a:solidFill>
                <a:cs typeface="Calibri" panose="020F0502020204030204" pitchFamily="34" charset="0"/>
              </a:rPr>
              <a:t>Yurt </a:t>
            </a:r>
            <a:r>
              <a:rPr lang="tr-TR" dirty="0">
                <a:solidFill>
                  <a:srgbClr val="020202"/>
                </a:solidFill>
                <a:cs typeface="Calibri" panose="020F0502020204030204" pitchFamily="34" charset="0"/>
              </a:rPr>
              <a:t>Dışı İş Gezisi Programlarında işletme temsilcilerinin; </a:t>
            </a:r>
          </a:p>
          <a:p>
            <a:pPr marL="895350" indent="-180975" algn="just" fontAlgn="b">
              <a:lnSpc>
                <a:spcPct val="150000"/>
              </a:lnSpc>
              <a:spcBef>
                <a:spcPts val="0"/>
              </a:spcBef>
              <a:spcAft>
                <a:spcPts val="0"/>
              </a:spcAft>
              <a:buFont typeface="Wingdings" panose="05000000000000000000" pitchFamily="2" charset="2"/>
              <a:buChar char="Ø"/>
              <a:defRPr/>
            </a:pPr>
            <a:r>
              <a:rPr lang="tr-TR" b="1" dirty="0">
                <a:solidFill>
                  <a:srgbClr val="020202"/>
                </a:solidFill>
                <a:cs typeface="Calibri" panose="020F0502020204030204" pitchFamily="34" charset="0"/>
              </a:rPr>
              <a:t> </a:t>
            </a:r>
            <a:r>
              <a:rPr lang="tr-TR" dirty="0">
                <a:solidFill>
                  <a:srgbClr val="020202"/>
                </a:solidFill>
                <a:cs typeface="Calibri" panose="020F0502020204030204" pitchFamily="34" charset="0"/>
              </a:rPr>
              <a:t>Konaklama giderlerini,  </a:t>
            </a:r>
          </a:p>
          <a:p>
            <a:pPr marL="895350" indent="-180975" algn="just" fontAlgn="b">
              <a:lnSpc>
                <a:spcPct val="150000"/>
              </a:lnSpc>
              <a:spcBef>
                <a:spcPts val="0"/>
              </a:spcBef>
              <a:spcAft>
                <a:spcPts val="0"/>
              </a:spcAft>
              <a:buFont typeface="Wingdings" panose="05000000000000000000" pitchFamily="2" charset="2"/>
              <a:buChar char="Ø"/>
              <a:defRPr/>
            </a:pPr>
            <a:r>
              <a:rPr lang="tr-TR" dirty="0">
                <a:solidFill>
                  <a:srgbClr val="020202"/>
                </a:solidFill>
                <a:cs typeface="Calibri" panose="020F0502020204030204" pitchFamily="34" charset="0"/>
              </a:rPr>
              <a:t> Ulaşım giderlerini, </a:t>
            </a:r>
          </a:p>
          <a:p>
            <a:pPr marL="895350" indent="-180975" algn="just" fontAlgn="b">
              <a:lnSpc>
                <a:spcPct val="150000"/>
              </a:lnSpc>
              <a:spcBef>
                <a:spcPts val="0"/>
              </a:spcBef>
              <a:spcAft>
                <a:spcPts val="0"/>
              </a:spcAft>
              <a:buFont typeface="Wingdings" panose="05000000000000000000" pitchFamily="2" charset="2"/>
              <a:buChar char="Ø"/>
              <a:defRPr/>
            </a:pPr>
            <a:r>
              <a:rPr lang="tr-TR" dirty="0">
                <a:solidFill>
                  <a:srgbClr val="020202"/>
                </a:solidFill>
                <a:cs typeface="Calibri" panose="020F0502020204030204" pitchFamily="34" charset="0"/>
              </a:rPr>
              <a:t> Yurt dışı iş gezisi programı ile ilgili tercüme, rehberlik giderleri, fuar giriş ücretleri ve toplantı-organizasyon giderlerini kapsar.</a:t>
            </a:r>
          </a:p>
        </p:txBody>
      </p:sp>
      <p:sp>
        <p:nvSpPr>
          <p:cNvPr id="7" name="İçerik Yer Tutucusu 4"/>
          <p:cNvSpPr>
            <a:spLocks noGrp="1"/>
          </p:cNvSpPr>
          <p:nvPr>
            <p:ph sz="quarter" idx="4294967295"/>
          </p:nvPr>
        </p:nvSpPr>
        <p:spPr>
          <a:xfrm>
            <a:off x="241127" y="4275795"/>
            <a:ext cx="11439923" cy="2088232"/>
          </a:xfrm>
        </p:spPr>
        <p:txBody>
          <a:bodyPr>
            <a:normAutofit/>
          </a:bodyPr>
          <a:lstStyle/>
          <a:p>
            <a:pPr marL="177800" indent="0" algn="just" defTabSz="914400" fontAlgn="b">
              <a:lnSpc>
                <a:spcPct val="150000"/>
              </a:lnSpc>
              <a:spcBef>
                <a:spcPts val="0"/>
              </a:spcBef>
              <a:buNone/>
              <a:defRPr/>
            </a:pPr>
            <a:r>
              <a:rPr lang="tr-TR" sz="1800" dirty="0">
                <a:solidFill>
                  <a:srgbClr val="020202"/>
                </a:solidFill>
                <a:latin typeface="Calibri" panose="020F0502020204030204" pitchFamily="34" charset="0"/>
                <a:cs typeface="Calibri" panose="020F0502020204030204" pitchFamily="34" charset="0"/>
              </a:rPr>
              <a:t>Her bir yurt dışı iş gezisi için işletme başına sağlanacak azami destek; </a:t>
            </a:r>
            <a:endParaRPr lang="tr-TR" sz="1800" dirty="0" smtClean="0">
              <a:solidFill>
                <a:srgbClr val="020202"/>
              </a:solidFill>
              <a:latin typeface="Calibri" panose="020F0502020204030204" pitchFamily="34" charset="0"/>
              <a:cs typeface="Calibri" panose="020F0502020204030204" pitchFamily="34" charset="0"/>
            </a:endParaRPr>
          </a:p>
          <a:p>
            <a:pPr marL="520700" indent="-342900" algn="just" defTabSz="914400" fontAlgn="b">
              <a:lnSpc>
                <a:spcPct val="150000"/>
              </a:lnSpc>
              <a:spcBef>
                <a:spcPts val="0"/>
              </a:spcBef>
              <a:buFont typeface="Wingdings" panose="05000000000000000000" pitchFamily="2" charset="2"/>
              <a:buChar char="ü"/>
              <a:defRPr/>
            </a:pPr>
            <a:r>
              <a:rPr lang="tr-TR" sz="1800" dirty="0" smtClean="0">
                <a:solidFill>
                  <a:srgbClr val="020202"/>
                </a:solidFill>
                <a:latin typeface="Calibri" panose="020F0502020204030204" pitchFamily="34" charset="0"/>
                <a:cs typeface="Calibri" panose="020F0502020204030204" pitchFamily="34" charset="0"/>
              </a:rPr>
              <a:t>Kuzey </a:t>
            </a:r>
            <a:r>
              <a:rPr lang="tr-TR" sz="1800" dirty="0">
                <a:solidFill>
                  <a:srgbClr val="020202"/>
                </a:solidFill>
                <a:latin typeface="Calibri" panose="020F0502020204030204" pitchFamily="34" charset="0"/>
                <a:cs typeface="Calibri" panose="020F0502020204030204" pitchFamily="34" charset="0"/>
              </a:rPr>
              <a:t>Amerika, Güney Amerika ve Avustralya kıtası ile Asya Pasifik Ülkeleri için </a:t>
            </a:r>
            <a:r>
              <a:rPr lang="tr-TR" sz="1800" b="1" dirty="0">
                <a:solidFill>
                  <a:srgbClr val="020202"/>
                </a:solidFill>
                <a:latin typeface="Calibri" panose="020F0502020204030204" pitchFamily="34" charset="0"/>
                <a:cs typeface="Calibri" panose="020F0502020204030204" pitchFamily="34" charset="0"/>
              </a:rPr>
              <a:t>10.000 TL</a:t>
            </a:r>
            <a:r>
              <a:rPr lang="tr-TR" sz="1800" dirty="0">
                <a:solidFill>
                  <a:srgbClr val="020202"/>
                </a:solidFill>
                <a:latin typeface="Calibri" panose="020F0502020204030204" pitchFamily="34" charset="0"/>
                <a:cs typeface="Calibri" panose="020F0502020204030204" pitchFamily="34" charset="0"/>
              </a:rPr>
              <a:t>, </a:t>
            </a:r>
            <a:endParaRPr lang="tr-TR" sz="1800" dirty="0" smtClean="0">
              <a:solidFill>
                <a:srgbClr val="020202"/>
              </a:solidFill>
              <a:latin typeface="Calibri" panose="020F0502020204030204" pitchFamily="34" charset="0"/>
              <a:cs typeface="Calibri" panose="020F0502020204030204" pitchFamily="34" charset="0"/>
            </a:endParaRPr>
          </a:p>
          <a:p>
            <a:pPr marL="520700" indent="-342900" algn="just" defTabSz="914400" fontAlgn="b">
              <a:lnSpc>
                <a:spcPct val="150000"/>
              </a:lnSpc>
              <a:spcBef>
                <a:spcPts val="0"/>
              </a:spcBef>
              <a:buFont typeface="Wingdings" panose="05000000000000000000" pitchFamily="2" charset="2"/>
              <a:buChar char="ü"/>
              <a:defRPr/>
            </a:pPr>
            <a:r>
              <a:rPr lang="tr-TR" sz="1800" dirty="0" smtClean="0">
                <a:solidFill>
                  <a:srgbClr val="020202"/>
                </a:solidFill>
                <a:latin typeface="Calibri" panose="020F0502020204030204" pitchFamily="34" charset="0"/>
                <a:cs typeface="Calibri" panose="020F0502020204030204" pitchFamily="34" charset="0"/>
              </a:rPr>
              <a:t>Çin </a:t>
            </a:r>
            <a:r>
              <a:rPr lang="tr-TR" sz="1800" dirty="0">
                <a:solidFill>
                  <a:srgbClr val="020202"/>
                </a:solidFill>
                <a:latin typeface="Calibri" panose="020F0502020204030204" pitchFamily="34" charset="0"/>
                <a:cs typeface="Calibri" panose="020F0502020204030204" pitchFamily="34" charset="0"/>
              </a:rPr>
              <a:t>Halk Cumhuriyeti dâhil diğer ülkeler için </a:t>
            </a:r>
            <a:r>
              <a:rPr lang="tr-TR" sz="1800" b="1" dirty="0">
                <a:solidFill>
                  <a:srgbClr val="020202"/>
                </a:solidFill>
                <a:latin typeface="Calibri" panose="020F0502020204030204" pitchFamily="34" charset="0"/>
                <a:cs typeface="Calibri" panose="020F0502020204030204" pitchFamily="34" charset="0"/>
              </a:rPr>
              <a:t>5.000 TL</a:t>
            </a:r>
            <a:r>
              <a:rPr lang="tr-TR" sz="1800" dirty="0">
                <a:solidFill>
                  <a:srgbClr val="020202"/>
                </a:solidFill>
                <a:latin typeface="Calibri" panose="020F0502020204030204" pitchFamily="34" charset="0"/>
                <a:cs typeface="Calibri" panose="020F0502020204030204" pitchFamily="34" charset="0"/>
              </a:rPr>
              <a:t>’dir</a:t>
            </a:r>
            <a:r>
              <a:rPr lang="tr-TR" sz="1800" dirty="0" smtClean="0">
                <a:solidFill>
                  <a:srgbClr val="020202"/>
                </a:solidFill>
                <a:latin typeface="Calibri" panose="020F0502020204030204" pitchFamily="34" charset="0"/>
                <a:cs typeface="Calibri" panose="020F0502020204030204" pitchFamily="34" charset="0"/>
              </a:rPr>
              <a:t>.</a:t>
            </a:r>
          </a:p>
          <a:p>
            <a:pPr marL="177800" indent="0" algn="just" defTabSz="914400" fontAlgn="b">
              <a:lnSpc>
                <a:spcPct val="150000"/>
              </a:lnSpc>
              <a:spcBef>
                <a:spcPts val="0"/>
              </a:spcBef>
              <a:buNone/>
              <a:defRPr/>
            </a:pPr>
            <a:r>
              <a:rPr lang="tr-TR" sz="1800" dirty="0" smtClean="0">
                <a:solidFill>
                  <a:srgbClr val="020202"/>
                </a:solidFill>
                <a:latin typeface="Calibri" panose="020F0502020204030204" pitchFamily="34" charset="0"/>
                <a:cs typeface="Calibri" panose="020F0502020204030204" pitchFamily="34" charset="0"/>
              </a:rPr>
              <a:t>Desteğin </a:t>
            </a:r>
            <a:r>
              <a:rPr lang="tr-TR" sz="1800" dirty="0">
                <a:solidFill>
                  <a:srgbClr val="020202"/>
                </a:solidFill>
                <a:latin typeface="Calibri" panose="020F0502020204030204" pitchFamily="34" charset="0"/>
                <a:cs typeface="Calibri" panose="020F0502020204030204" pitchFamily="34" charset="0"/>
              </a:rPr>
              <a:t>üst limiti </a:t>
            </a:r>
            <a:r>
              <a:rPr lang="tr-TR" sz="1800" b="1" dirty="0">
                <a:solidFill>
                  <a:srgbClr val="020202"/>
                </a:solidFill>
                <a:latin typeface="Calibri" panose="020F0502020204030204" pitchFamily="34" charset="0"/>
                <a:cs typeface="Calibri" panose="020F0502020204030204" pitchFamily="34" charset="0"/>
              </a:rPr>
              <a:t>30.000 </a:t>
            </a:r>
            <a:r>
              <a:rPr lang="tr-TR" sz="1800" dirty="0">
                <a:solidFill>
                  <a:srgbClr val="020202"/>
                </a:solidFill>
                <a:latin typeface="Calibri" panose="020F0502020204030204" pitchFamily="34" charset="0"/>
                <a:cs typeface="Calibri" panose="020F0502020204030204" pitchFamily="34" charset="0"/>
              </a:rPr>
              <a:t>TL </a:t>
            </a:r>
            <a:r>
              <a:rPr lang="tr-TR" sz="1800" dirty="0" smtClean="0">
                <a:solidFill>
                  <a:srgbClr val="020202"/>
                </a:solidFill>
                <a:latin typeface="Calibri" panose="020F0502020204030204" pitchFamily="34" charset="0"/>
                <a:cs typeface="Calibri" panose="020F0502020204030204" pitchFamily="34" charset="0"/>
              </a:rPr>
              <a:t>olup </a:t>
            </a:r>
            <a:r>
              <a:rPr lang="tr-TR" sz="1800" dirty="0">
                <a:solidFill>
                  <a:srgbClr val="020202"/>
                </a:solidFill>
                <a:latin typeface="Calibri" panose="020F0502020204030204" pitchFamily="34" charset="0"/>
                <a:cs typeface="Calibri" panose="020F0502020204030204" pitchFamily="34" charset="0"/>
              </a:rPr>
              <a:t>destek oranı </a:t>
            </a:r>
            <a:r>
              <a:rPr lang="tr-TR" sz="1800" b="1" dirty="0">
                <a:solidFill>
                  <a:srgbClr val="020202"/>
                </a:solidFill>
                <a:latin typeface="Calibri" panose="020F0502020204030204" pitchFamily="34" charset="0"/>
                <a:cs typeface="Calibri" panose="020F0502020204030204" pitchFamily="34" charset="0"/>
              </a:rPr>
              <a:t>%60</a:t>
            </a:r>
            <a:r>
              <a:rPr lang="tr-TR" sz="1800" dirty="0">
                <a:solidFill>
                  <a:srgbClr val="020202"/>
                </a:solidFill>
                <a:latin typeface="Calibri" panose="020F0502020204030204" pitchFamily="34" charset="0"/>
                <a:cs typeface="Calibri" panose="020F0502020204030204" pitchFamily="34" charset="0"/>
              </a:rPr>
              <a:t>’dır.</a:t>
            </a:r>
          </a:p>
        </p:txBody>
      </p:sp>
      <p:pic>
        <p:nvPicPr>
          <p:cNvPr id="1026" name="Picture 2" descr="https://encrypted-tbn0.gstatic.com/images?q=tbn:ANd9GcTrXM1tLpfPAYuZ2AFa06ciaAWyI6YtdA3NXXvHiVQt3znn1idP&am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3935" y="1544092"/>
            <a:ext cx="3686394" cy="1938331"/>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7888" y="195229"/>
            <a:ext cx="1092388" cy="824616"/>
          </a:xfrm>
          <a:prstGeom prst="rect">
            <a:avLst/>
          </a:prstGeom>
        </p:spPr>
      </p:pic>
    </p:spTree>
    <p:extLst>
      <p:ext uri="{BB962C8B-B14F-4D97-AF65-F5344CB8AC3E}">
        <p14:creationId xmlns:p14="http://schemas.microsoft.com/office/powerpoint/2010/main" val="1794885614"/>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3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4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is Teması">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27021</TotalTime>
  <Words>1495</Words>
  <Application>Microsoft Office PowerPoint</Application>
  <PresentationFormat>Özel</PresentationFormat>
  <Paragraphs>173</Paragraphs>
  <Slides>19</Slides>
  <Notes>11</Notes>
  <HiddenSlides>0</HiddenSlides>
  <MMClips>0</MMClips>
  <ScaleCrop>false</ScaleCrop>
  <HeadingPairs>
    <vt:vector size="6" baseType="variant">
      <vt:variant>
        <vt:lpstr>Kullanılan Yazı Tipleri</vt:lpstr>
      </vt:variant>
      <vt:variant>
        <vt:i4>8</vt:i4>
      </vt:variant>
      <vt:variant>
        <vt:lpstr>Tema</vt:lpstr>
      </vt:variant>
      <vt:variant>
        <vt:i4>16</vt:i4>
      </vt:variant>
      <vt:variant>
        <vt:lpstr>Slayt Başlıkları</vt:lpstr>
      </vt:variant>
      <vt:variant>
        <vt:i4>19</vt:i4>
      </vt:variant>
    </vt:vector>
  </HeadingPairs>
  <TitlesOfParts>
    <vt:vector size="43" baseType="lpstr">
      <vt:lpstr>Arial</vt:lpstr>
      <vt:lpstr>Calibri</vt:lpstr>
      <vt:lpstr>Frutiger 45 Light</vt:lpstr>
      <vt:lpstr>Frutiger 95 Ultra Black</vt:lpstr>
      <vt:lpstr>Symbol</vt:lpstr>
      <vt:lpstr>Times New Roman</vt:lpstr>
      <vt:lpstr>Wingdings</vt:lpstr>
      <vt:lpstr>ヒラギノ角ゴ Pro W3</vt:lpstr>
      <vt:lpstr>1_Ofis Teması</vt:lpstr>
      <vt:lpstr>9_kosgeb</vt:lpstr>
      <vt:lpstr>10_kosgeb</vt:lpstr>
      <vt:lpstr>4_kosgeb</vt:lpstr>
      <vt:lpstr>5_kosgeb</vt:lpstr>
      <vt:lpstr>6_kosgeb</vt:lpstr>
      <vt:lpstr>7_kosgeb</vt:lpstr>
      <vt:lpstr>8_kosgeb</vt:lpstr>
      <vt:lpstr>11_kosgeb</vt:lpstr>
      <vt:lpstr>3_kosgeb</vt:lpstr>
      <vt:lpstr>12_kosgeb</vt:lpstr>
      <vt:lpstr>13_kosgeb</vt:lpstr>
      <vt:lpstr>14_kosgeb</vt:lpstr>
      <vt:lpstr>6_Ofis Teması</vt:lpstr>
      <vt:lpstr>Ofis Teması</vt:lpstr>
      <vt:lpstr>3_Ofis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Investintech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A2E_Engine</dc:creator>
  <cp:lastModifiedBy>Serdar YER</cp:lastModifiedBy>
  <cp:revision>2028</cp:revision>
  <cp:lastPrinted>2020-07-08T06:24:25Z</cp:lastPrinted>
  <dcterms:created xsi:type="dcterms:W3CDTF">2011-08-16T10:46:40Z</dcterms:created>
  <dcterms:modified xsi:type="dcterms:W3CDTF">2020-07-14T11:02:22Z</dcterms:modified>
</cp:coreProperties>
</file>