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9"/>
  </p:notesMasterIdLst>
  <p:sldIdLst>
    <p:sldId id="256" r:id="rId2"/>
    <p:sldId id="340" r:id="rId3"/>
    <p:sldId id="259" r:id="rId4"/>
    <p:sldId id="324" r:id="rId5"/>
    <p:sldId id="325" r:id="rId6"/>
    <p:sldId id="326" r:id="rId7"/>
    <p:sldId id="29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 KAVAK" initials="AK" lastIdx="3" clrIdx="0">
    <p:extLst>
      <p:ext uri="{19B8F6BF-5375-455C-9EA6-DF929625EA0E}">
        <p15:presenceInfo xmlns:p15="http://schemas.microsoft.com/office/powerpoint/2012/main" userId="S-1-5-21-2621728577-2647440924-1738137823-110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89886" autoAdjust="0"/>
  </p:normalViewPr>
  <p:slideViewPr>
    <p:cSldViewPr snapToGrid="0">
      <p:cViewPr varScale="1">
        <p:scale>
          <a:sx n="74" d="100"/>
          <a:sy n="74" d="100"/>
        </p:scale>
        <p:origin x="27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rah güngördü" userId="7992da85662249ee" providerId="LiveId" clId="{1E4138B3-7E77-480C-818C-56FC101EA821}"/>
    <pc:docChg chg="undo custSel addSld delSld modSld sldOrd">
      <pc:chgData name="emrah güngördü" userId="7992da85662249ee" providerId="LiveId" clId="{1E4138B3-7E77-480C-818C-56FC101EA821}" dt="2024-04-16T06:54:53.395" v="326" actId="20577"/>
      <pc:docMkLst>
        <pc:docMk/>
      </pc:docMkLst>
      <pc:sldChg chg="addSp modSp mod">
        <pc:chgData name="emrah güngördü" userId="7992da85662249ee" providerId="LiveId" clId="{1E4138B3-7E77-480C-818C-56FC101EA821}" dt="2024-04-16T06:54:53.395" v="326" actId="20577"/>
        <pc:sldMkLst>
          <pc:docMk/>
          <pc:sldMk cId="2017141868" sldId="259"/>
        </pc:sldMkLst>
        <pc:spChg chg="mod">
          <ac:chgData name="emrah güngördü" userId="7992da85662249ee" providerId="LiveId" clId="{1E4138B3-7E77-480C-818C-56FC101EA821}" dt="2024-04-16T06:54:53.395" v="326" actId="20577"/>
          <ac:spMkLst>
            <pc:docMk/>
            <pc:sldMk cId="2017141868" sldId="259"/>
            <ac:spMk id="3" creationId="{BD3AEB26-0DEF-4C56-9615-774D3D529C54}"/>
          </ac:spMkLst>
        </pc:spChg>
        <pc:grpChg chg="add mod">
          <ac:chgData name="emrah güngördü" userId="7992da85662249ee" providerId="LiveId" clId="{1E4138B3-7E77-480C-818C-56FC101EA821}" dt="2024-04-16T06:42:30.352" v="195" actId="1038"/>
          <ac:grpSpMkLst>
            <pc:docMk/>
            <pc:sldMk cId="2017141868" sldId="259"/>
            <ac:grpSpMk id="4" creationId="{E8E05CFA-947A-BE8A-06F3-AF397555C629}"/>
          </ac:grpSpMkLst>
        </pc:grpChg>
        <pc:picChg chg="mod">
          <ac:chgData name="emrah güngördü" userId="7992da85662249ee" providerId="LiveId" clId="{1E4138B3-7E77-480C-818C-56FC101EA821}" dt="2024-04-16T06:42:10.344" v="146"/>
          <ac:picMkLst>
            <pc:docMk/>
            <pc:sldMk cId="2017141868" sldId="259"/>
            <ac:picMk id="6" creationId="{8750F9D3-C483-1595-3009-A3BF21A3F61A}"/>
          </ac:picMkLst>
        </pc:picChg>
        <pc:picChg chg="mod">
          <ac:chgData name="emrah güngördü" userId="7992da85662249ee" providerId="LiveId" clId="{1E4138B3-7E77-480C-818C-56FC101EA821}" dt="2024-04-16T06:42:10.344" v="146"/>
          <ac:picMkLst>
            <pc:docMk/>
            <pc:sldMk cId="2017141868" sldId="259"/>
            <ac:picMk id="7" creationId="{E669D0F5-5E6F-2A34-2E9D-B4B6A295FE61}"/>
          </ac:picMkLst>
        </pc:picChg>
        <pc:picChg chg="mod">
          <ac:chgData name="emrah güngördü" userId="7992da85662249ee" providerId="LiveId" clId="{1E4138B3-7E77-480C-818C-56FC101EA821}" dt="2024-04-16T06:42:20.804" v="153" actId="1037"/>
          <ac:picMkLst>
            <pc:docMk/>
            <pc:sldMk cId="2017141868" sldId="259"/>
            <ac:picMk id="8" creationId="{72CD6867-4280-17EC-F8BE-7E14AF34D1CA}"/>
          </ac:picMkLst>
        </pc:picChg>
        <pc:picChg chg="mod">
          <ac:chgData name="emrah güngördü" userId="7992da85662249ee" providerId="LiveId" clId="{1E4138B3-7E77-480C-818C-56FC101EA821}" dt="2024-04-16T06:42:10.344" v="146"/>
          <ac:picMkLst>
            <pc:docMk/>
            <pc:sldMk cId="2017141868" sldId="259"/>
            <ac:picMk id="9" creationId="{D401FAF4-2055-2308-95C8-B1FC82B717EB}"/>
          </ac:picMkLst>
        </pc:picChg>
        <pc:picChg chg="mod">
          <ac:chgData name="emrah güngördü" userId="7992da85662249ee" providerId="LiveId" clId="{1E4138B3-7E77-480C-818C-56FC101EA821}" dt="2024-04-16T06:42:10.344" v="146"/>
          <ac:picMkLst>
            <pc:docMk/>
            <pc:sldMk cId="2017141868" sldId="259"/>
            <ac:picMk id="10" creationId="{4526D46F-AAE7-9262-63EC-3D4CFC0F960E}"/>
          </ac:picMkLst>
        </pc:picChg>
        <pc:picChg chg="mod">
          <ac:chgData name="emrah güngördü" userId="7992da85662249ee" providerId="LiveId" clId="{1E4138B3-7E77-480C-818C-56FC101EA821}" dt="2024-04-16T06:42:10.344" v="146"/>
          <ac:picMkLst>
            <pc:docMk/>
            <pc:sldMk cId="2017141868" sldId="259"/>
            <ac:picMk id="11" creationId="{EB9A4A08-B668-6FD9-5157-6B882943A7BF}"/>
          </ac:picMkLst>
        </pc:picChg>
      </pc:sldChg>
      <pc:sldChg chg="del">
        <pc:chgData name="emrah güngördü" userId="7992da85662249ee" providerId="LiveId" clId="{1E4138B3-7E77-480C-818C-56FC101EA821}" dt="2024-04-16T06:51:12.721" v="198" actId="47"/>
        <pc:sldMkLst>
          <pc:docMk/>
          <pc:sldMk cId="3817220584" sldId="260"/>
        </pc:sldMkLst>
      </pc:sldChg>
      <pc:sldChg chg="del">
        <pc:chgData name="emrah güngördü" userId="7992da85662249ee" providerId="LiveId" clId="{1E4138B3-7E77-480C-818C-56FC101EA821}" dt="2024-04-16T06:51:23.695" v="226" actId="47"/>
        <pc:sldMkLst>
          <pc:docMk/>
          <pc:sldMk cId="3797691740" sldId="261"/>
        </pc:sldMkLst>
      </pc:sldChg>
      <pc:sldChg chg="del">
        <pc:chgData name="emrah güngördü" userId="7992da85662249ee" providerId="LiveId" clId="{1E4138B3-7E77-480C-818C-56FC101EA821}" dt="2024-04-16T06:51:33.326" v="256" actId="47"/>
        <pc:sldMkLst>
          <pc:docMk/>
          <pc:sldMk cId="2651087627" sldId="262"/>
        </pc:sldMkLst>
      </pc:sldChg>
      <pc:sldChg chg="del">
        <pc:chgData name="emrah güngördü" userId="7992da85662249ee" providerId="LiveId" clId="{1E4138B3-7E77-480C-818C-56FC101EA821}" dt="2024-04-16T06:30:45.432" v="2" actId="47"/>
        <pc:sldMkLst>
          <pc:docMk/>
          <pc:sldMk cId="3096701684" sldId="263"/>
        </pc:sldMkLst>
      </pc:sldChg>
      <pc:sldChg chg="del">
        <pc:chgData name="emrah güngördü" userId="7992da85662249ee" providerId="LiveId" clId="{1E4138B3-7E77-480C-818C-56FC101EA821}" dt="2024-04-16T06:51:13.556" v="200" actId="47"/>
        <pc:sldMkLst>
          <pc:docMk/>
          <pc:sldMk cId="404073373" sldId="266"/>
        </pc:sldMkLst>
      </pc:sldChg>
      <pc:sldChg chg="del">
        <pc:chgData name="emrah güngördü" userId="7992da85662249ee" providerId="LiveId" clId="{1E4138B3-7E77-480C-818C-56FC101EA821}" dt="2024-04-16T06:51:13.965" v="202" actId="47"/>
        <pc:sldMkLst>
          <pc:docMk/>
          <pc:sldMk cId="887292012" sldId="267"/>
        </pc:sldMkLst>
      </pc:sldChg>
      <pc:sldChg chg="del">
        <pc:chgData name="emrah güngördü" userId="7992da85662249ee" providerId="LiveId" clId="{1E4138B3-7E77-480C-818C-56FC101EA821}" dt="2024-04-16T06:51:29.826" v="251" actId="47"/>
        <pc:sldMkLst>
          <pc:docMk/>
          <pc:sldMk cId="520942340" sldId="269"/>
        </pc:sldMkLst>
      </pc:sldChg>
      <pc:sldChg chg="del">
        <pc:chgData name="emrah güngördü" userId="7992da85662249ee" providerId="LiveId" clId="{1E4138B3-7E77-480C-818C-56FC101EA821}" dt="2024-04-16T06:51:14.648" v="204" actId="47"/>
        <pc:sldMkLst>
          <pc:docMk/>
          <pc:sldMk cId="4075759058" sldId="270"/>
        </pc:sldMkLst>
      </pc:sldChg>
      <pc:sldChg chg="del">
        <pc:chgData name="emrah güngördü" userId="7992da85662249ee" providerId="LiveId" clId="{1E4138B3-7E77-480C-818C-56FC101EA821}" dt="2024-04-16T06:51:18.502" v="205" actId="47"/>
        <pc:sldMkLst>
          <pc:docMk/>
          <pc:sldMk cId="3800717915" sldId="271"/>
        </pc:sldMkLst>
      </pc:sldChg>
      <pc:sldChg chg="del">
        <pc:chgData name="emrah güngördü" userId="7992da85662249ee" providerId="LiveId" clId="{1E4138B3-7E77-480C-818C-56FC101EA821}" dt="2024-04-16T06:51:30.199" v="252" actId="47"/>
        <pc:sldMkLst>
          <pc:docMk/>
          <pc:sldMk cId="1960313862" sldId="272"/>
        </pc:sldMkLst>
      </pc:sldChg>
      <pc:sldChg chg="del">
        <pc:chgData name="emrah güngördü" userId="7992da85662249ee" providerId="LiveId" clId="{1E4138B3-7E77-480C-818C-56FC101EA821}" dt="2024-04-16T06:51:30.616" v="253" actId="47"/>
        <pc:sldMkLst>
          <pc:docMk/>
          <pc:sldMk cId="2419312705" sldId="273"/>
        </pc:sldMkLst>
      </pc:sldChg>
      <pc:sldChg chg="del">
        <pc:chgData name="emrah güngördü" userId="7992da85662249ee" providerId="LiveId" clId="{1E4138B3-7E77-480C-818C-56FC101EA821}" dt="2024-04-16T06:51:13.776" v="201" actId="47"/>
        <pc:sldMkLst>
          <pc:docMk/>
          <pc:sldMk cId="1943544333" sldId="274"/>
        </pc:sldMkLst>
      </pc:sldChg>
      <pc:sldChg chg="del">
        <pc:chgData name="emrah güngördü" userId="7992da85662249ee" providerId="LiveId" clId="{1E4138B3-7E77-480C-818C-56FC101EA821}" dt="2024-04-16T06:51:14.171" v="203" actId="47"/>
        <pc:sldMkLst>
          <pc:docMk/>
          <pc:sldMk cId="3138570082" sldId="276"/>
        </pc:sldMkLst>
      </pc:sldChg>
      <pc:sldChg chg="del">
        <pc:chgData name="emrah güngördü" userId="7992da85662249ee" providerId="LiveId" clId="{1E4138B3-7E77-480C-818C-56FC101EA821}" dt="2024-04-16T06:51:29.250" v="249" actId="47"/>
        <pc:sldMkLst>
          <pc:docMk/>
          <pc:sldMk cId="4262927623" sldId="277"/>
        </pc:sldMkLst>
      </pc:sldChg>
      <pc:sldChg chg="del">
        <pc:chgData name="emrah güngördü" userId="7992da85662249ee" providerId="LiveId" clId="{1E4138B3-7E77-480C-818C-56FC101EA821}" dt="2024-04-16T06:51:29.548" v="250" actId="47"/>
        <pc:sldMkLst>
          <pc:docMk/>
          <pc:sldMk cId="4229418340" sldId="278"/>
        </pc:sldMkLst>
      </pc:sldChg>
      <pc:sldChg chg="del">
        <pc:chgData name="emrah güngördü" userId="7992da85662249ee" providerId="LiveId" clId="{1E4138B3-7E77-480C-818C-56FC101EA821}" dt="2024-04-16T06:51:21.208" v="215" actId="47"/>
        <pc:sldMkLst>
          <pc:docMk/>
          <pc:sldMk cId="2128358131" sldId="279"/>
        </pc:sldMkLst>
      </pc:sldChg>
      <pc:sldChg chg="del">
        <pc:chgData name="emrah güngördü" userId="7992da85662249ee" providerId="LiveId" clId="{1E4138B3-7E77-480C-818C-56FC101EA821}" dt="2024-04-16T06:51:24.331" v="229" actId="47"/>
        <pc:sldMkLst>
          <pc:docMk/>
          <pc:sldMk cId="2164728174" sldId="280"/>
        </pc:sldMkLst>
      </pc:sldChg>
      <pc:sldChg chg="del">
        <pc:chgData name="emrah güngördü" userId="7992da85662249ee" providerId="LiveId" clId="{1E4138B3-7E77-480C-818C-56FC101EA821}" dt="2024-04-16T06:51:30.956" v="254" actId="47"/>
        <pc:sldMkLst>
          <pc:docMk/>
          <pc:sldMk cId="3769077862" sldId="281"/>
        </pc:sldMkLst>
      </pc:sldChg>
      <pc:sldChg chg="del">
        <pc:chgData name="emrah güngördü" userId="7992da85662249ee" providerId="LiveId" clId="{1E4138B3-7E77-480C-818C-56FC101EA821}" dt="2024-04-16T06:30:21.860" v="1" actId="47"/>
        <pc:sldMkLst>
          <pc:docMk/>
          <pc:sldMk cId="4196737776" sldId="284"/>
        </pc:sldMkLst>
      </pc:sldChg>
      <pc:sldChg chg="del">
        <pc:chgData name="emrah güngördü" userId="7992da85662249ee" providerId="LiveId" clId="{1E4138B3-7E77-480C-818C-56FC101EA821}" dt="2024-04-16T06:51:19.174" v="206" actId="47"/>
        <pc:sldMkLst>
          <pc:docMk/>
          <pc:sldMk cId="129939706" sldId="285"/>
        </pc:sldMkLst>
      </pc:sldChg>
      <pc:sldChg chg="modSp del mod">
        <pc:chgData name="emrah güngördü" userId="7992da85662249ee" providerId="LiveId" clId="{1E4138B3-7E77-480C-818C-56FC101EA821}" dt="2024-04-16T06:51:31.516" v="255" actId="47"/>
        <pc:sldMkLst>
          <pc:docMk/>
          <pc:sldMk cId="432324374" sldId="286"/>
        </pc:sldMkLst>
        <pc:grpChg chg="mod">
          <ac:chgData name="emrah güngördü" userId="7992da85662249ee" providerId="LiveId" clId="{1E4138B3-7E77-480C-818C-56FC101EA821}" dt="2024-04-16T06:41:58.132" v="145" actId="1076"/>
          <ac:grpSpMkLst>
            <pc:docMk/>
            <pc:sldMk cId="432324374" sldId="286"/>
            <ac:grpSpMk id="2" creationId="{DA390104-01C6-4749-BA9F-C4E6E1786907}"/>
          </ac:grpSpMkLst>
        </pc:grpChg>
      </pc:sldChg>
      <pc:sldChg chg="del">
        <pc:chgData name="emrah güngördü" userId="7992da85662249ee" providerId="LiveId" clId="{1E4138B3-7E77-480C-818C-56FC101EA821}" dt="2024-04-16T06:51:38.045" v="257" actId="47"/>
        <pc:sldMkLst>
          <pc:docMk/>
          <pc:sldMk cId="3960249472" sldId="288"/>
        </pc:sldMkLst>
      </pc:sldChg>
      <pc:sldChg chg="del">
        <pc:chgData name="emrah güngördü" userId="7992da85662249ee" providerId="LiveId" clId="{1E4138B3-7E77-480C-818C-56FC101EA821}" dt="2024-04-16T06:51:11.370" v="196" actId="47"/>
        <pc:sldMkLst>
          <pc:docMk/>
          <pc:sldMk cId="3406586286" sldId="289"/>
        </pc:sldMkLst>
      </pc:sldChg>
      <pc:sldChg chg="del">
        <pc:chgData name="emrah güngördü" userId="7992da85662249ee" providerId="LiveId" clId="{1E4138B3-7E77-480C-818C-56FC101EA821}" dt="2024-04-16T06:51:23.927" v="227" actId="47"/>
        <pc:sldMkLst>
          <pc:docMk/>
          <pc:sldMk cId="2315277281" sldId="290"/>
        </pc:sldMkLst>
      </pc:sldChg>
      <pc:sldChg chg="del">
        <pc:chgData name="emrah güngördü" userId="7992da85662249ee" providerId="LiveId" clId="{1E4138B3-7E77-480C-818C-56FC101EA821}" dt="2024-04-16T06:51:24.825" v="231" actId="47"/>
        <pc:sldMkLst>
          <pc:docMk/>
          <pc:sldMk cId="3624811023" sldId="291"/>
        </pc:sldMkLst>
      </pc:sldChg>
      <pc:sldChg chg="del">
        <pc:chgData name="emrah güngördü" userId="7992da85662249ee" providerId="LiveId" clId="{1E4138B3-7E77-480C-818C-56FC101EA821}" dt="2024-04-16T06:30:21.066" v="0" actId="47"/>
        <pc:sldMkLst>
          <pc:docMk/>
          <pc:sldMk cId="557615131" sldId="292"/>
        </pc:sldMkLst>
      </pc:sldChg>
      <pc:sldChg chg="del">
        <pc:chgData name="emrah güngördü" userId="7992da85662249ee" providerId="LiveId" clId="{1E4138B3-7E77-480C-818C-56FC101EA821}" dt="2024-04-16T06:51:11.608" v="197" actId="47"/>
        <pc:sldMkLst>
          <pc:docMk/>
          <pc:sldMk cId="1504646118" sldId="294"/>
        </pc:sldMkLst>
      </pc:sldChg>
      <pc:sldChg chg="del">
        <pc:chgData name="emrah güngördü" userId="7992da85662249ee" providerId="LiveId" clId="{1E4138B3-7E77-480C-818C-56FC101EA821}" dt="2024-04-16T06:51:25.292" v="233" actId="47"/>
        <pc:sldMkLst>
          <pc:docMk/>
          <pc:sldMk cId="988895744" sldId="295"/>
        </pc:sldMkLst>
      </pc:sldChg>
      <pc:sldChg chg="del">
        <pc:chgData name="emrah güngördü" userId="7992da85662249ee" providerId="LiveId" clId="{1E4138B3-7E77-480C-818C-56FC101EA821}" dt="2024-04-16T06:51:25.956" v="236" actId="47"/>
        <pc:sldMkLst>
          <pc:docMk/>
          <pc:sldMk cId="3117833893" sldId="296"/>
        </pc:sldMkLst>
      </pc:sldChg>
      <pc:sldChg chg="del">
        <pc:chgData name="emrah güngördü" userId="7992da85662249ee" providerId="LiveId" clId="{1E4138B3-7E77-480C-818C-56FC101EA821}" dt="2024-04-16T06:51:26.169" v="237" actId="47"/>
        <pc:sldMkLst>
          <pc:docMk/>
          <pc:sldMk cId="2277184981" sldId="297"/>
        </pc:sldMkLst>
      </pc:sldChg>
      <pc:sldChg chg="del">
        <pc:chgData name="emrah güngördü" userId="7992da85662249ee" providerId="LiveId" clId="{1E4138B3-7E77-480C-818C-56FC101EA821}" dt="2024-04-16T06:51:25.065" v="232" actId="47"/>
        <pc:sldMkLst>
          <pc:docMk/>
          <pc:sldMk cId="992406628" sldId="298"/>
        </pc:sldMkLst>
      </pc:sldChg>
      <pc:sldChg chg="del">
        <pc:chgData name="emrah güngördü" userId="7992da85662249ee" providerId="LiveId" clId="{1E4138B3-7E77-480C-818C-56FC101EA821}" dt="2024-04-16T06:51:12.972" v="199" actId="47"/>
        <pc:sldMkLst>
          <pc:docMk/>
          <pc:sldMk cId="822188539" sldId="299"/>
        </pc:sldMkLst>
      </pc:sldChg>
      <pc:sldChg chg="del">
        <pc:chgData name="emrah güngördü" userId="7992da85662249ee" providerId="LiveId" clId="{1E4138B3-7E77-480C-818C-56FC101EA821}" dt="2024-04-16T06:51:20.458" v="212" actId="47"/>
        <pc:sldMkLst>
          <pc:docMk/>
          <pc:sldMk cId="2019555146" sldId="300"/>
        </pc:sldMkLst>
      </pc:sldChg>
      <pc:sldChg chg="del">
        <pc:chgData name="emrah güngördü" userId="7992da85662249ee" providerId="LiveId" clId="{1E4138B3-7E77-480C-818C-56FC101EA821}" dt="2024-04-16T06:51:20.725" v="213" actId="47"/>
        <pc:sldMkLst>
          <pc:docMk/>
          <pc:sldMk cId="731912682" sldId="301"/>
        </pc:sldMkLst>
      </pc:sldChg>
      <pc:sldChg chg="del">
        <pc:chgData name="emrah güngördü" userId="7992da85662249ee" providerId="LiveId" clId="{1E4138B3-7E77-480C-818C-56FC101EA821}" dt="2024-04-16T06:51:20.978" v="214" actId="47"/>
        <pc:sldMkLst>
          <pc:docMk/>
          <pc:sldMk cId="1976032845" sldId="302"/>
        </pc:sldMkLst>
      </pc:sldChg>
      <pc:sldChg chg="del">
        <pc:chgData name="emrah güngördü" userId="7992da85662249ee" providerId="LiveId" clId="{1E4138B3-7E77-480C-818C-56FC101EA821}" dt="2024-04-16T06:51:20.027" v="210" actId="47"/>
        <pc:sldMkLst>
          <pc:docMk/>
          <pc:sldMk cId="79532949" sldId="303"/>
        </pc:sldMkLst>
      </pc:sldChg>
      <pc:sldChg chg="del">
        <pc:chgData name="emrah güngördü" userId="7992da85662249ee" providerId="LiveId" clId="{1E4138B3-7E77-480C-818C-56FC101EA821}" dt="2024-04-16T06:51:21.510" v="216" actId="47"/>
        <pc:sldMkLst>
          <pc:docMk/>
          <pc:sldMk cId="1177779733" sldId="305"/>
        </pc:sldMkLst>
      </pc:sldChg>
      <pc:sldChg chg="del">
        <pc:chgData name="emrah güngördü" userId="7992da85662249ee" providerId="LiveId" clId="{1E4138B3-7E77-480C-818C-56FC101EA821}" dt="2024-04-16T06:51:22.683" v="221" actId="47"/>
        <pc:sldMkLst>
          <pc:docMk/>
          <pc:sldMk cId="2734380490" sldId="306"/>
        </pc:sldMkLst>
      </pc:sldChg>
      <pc:sldChg chg="del">
        <pc:chgData name="emrah güngördü" userId="7992da85662249ee" providerId="LiveId" clId="{1E4138B3-7E77-480C-818C-56FC101EA821}" dt="2024-04-16T06:51:25.516" v="234" actId="47"/>
        <pc:sldMkLst>
          <pc:docMk/>
          <pc:sldMk cId="122591174" sldId="307"/>
        </pc:sldMkLst>
      </pc:sldChg>
      <pc:sldChg chg="del">
        <pc:chgData name="emrah güngördü" userId="7992da85662249ee" providerId="LiveId" clId="{1E4138B3-7E77-480C-818C-56FC101EA821}" dt="2024-04-16T06:51:19.368" v="207" actId="47"/>
        <pc:sldMkLst>
          <pc:docMk/>
          <pc:sldMk cId="1285986246" sldId="308"/>
        </pc:sldMkLst>
      </pc:sldChg>
      <pc:sldChg chg="del">
        <pc:chgData name="emrah güngördü" userId="7992da85662249ee" providerId="LiveId" clId="{1E4138B3-7E77-480C-818C-56FC101EA821}" dt="2024-04-16T06:51:22.044" v="218" actId="47"/>
        <pc:sldMkLst>
          <pc:docMk/>
          <pc:sldMk cId="3528431505" sldId="309"/>
        </pc:sldMkLst>
      </pc:sldChg>
      <pc:sldChg chg="del">
        <pc:chgData name="emrah güngördü" userId="7992da85662249ee" providerId="LiveId" clId="{1E4138B3-7E77-480C-818C-56FC101EA821}" dt="2024-04-16T06:51:22.264" v="219" actId="47"/>
        <pc:sldMkLst>
          <pc:docMk/>
          <pc:sldMk cId="3756460589" sldId="310"/>
        </pc:sldMkLst>
      </pc:sldChg>
      <pc:sldChg chg="del">
        <pc:chgData name="emrah güngördü" userId="7992da85662249ee" providerId="LiveId" clId="{1E4138B3-7E77-480C-818C-56FC101EA821}" dt="2024-04-16T06:51:19.564" v="208" actId="47"/>
        <pc:sldMkLst>
          <pc:docMk/>
          <pc:sldMk cId="2330871480" sldId="311"/>
        </pc:sldMkLst>
      </pc:sldChg>
      <pc:sldChg chg="del">
        <pc:chgData name="emrah güngördü" userId="7992da85662249ee" providerId="LiveId" clId="{1E4138B3-7E77-480C-818C-56FC101EA821}" dt="2024-04-16T06:51:19.776" v="209" actId="47"/>
        <pc:sldMkLst>
          <pc:docMk/>
          <pc:sldMk cId="3351768242" sldId="312"/>
        </pc:sldMkLst>
      </pc:sldChg>
      <pc:sldChg chg="del">
        <pc:chgData name="emrah güngördü" userId="7992da85662249ee" providerId="LiveId" clId="{1E4138B3-7E77-480C-818C-56FC101EA821}" dt="2024-04-16T06:51:27.820" v="244" actId="47"/>
        <pc:sldMkLst>
          <pc:docMk/>
          <pc:sldMk cId="2674839865" sldId="313"/>
        </pc:sldMkLst>
      </pc:sldChg>
      <pc:sldChg chg="del">
        <pc:chgData name="emrah güngördü" userId="7992da85662249ee" providerId="LiveId" clId="{1E4138B3-7E77-480C-818C-56FC101EA821}" dt="2024-04-16T06:51:28.057" v="245" actId="47"/>
        <pc:sldMkLst>
          <pc:docMk/>
          <pc:sldMk cId="4211843563" sldId="314"/>
        </pc:sldMkLst>
      </pc:sldChg>
      <pc:sldChg chg="del">
        <pc:chgData name="emrah güngördü" userId="7992da85662249ee" providerId="LiveId" clId="{1E4138B3-7E77-480C-818C-56FC101EA821}" dt="2024-04-16T06:51:28.502" v="247" actId="47"/>
        <pc:sldMkLst>
          <pc:docMk/>
          <pc:sldMk cId="3301649241" sldId="315"/>
        </pc:sldMkLst>
      </pc:sldChg>
      <pc:sldChg chg="del">
        <pc:chgData name="emrah güngördü" userId="7992da85662249ee" providerId="LiveId" clId="{1E4138B3-7E77-480C-818C-56FC101EA821}" dt="2024-04-16T06:51:28.264" v="246" actId="47"/>
        <pc:sldMkLst>
          <pc:docMk/>
          <pc:sldMk cId="406468184" sldId="317"/>
        </pc:sldMkLst>
      </pc:sldChg>
      <pc:sldChg chg="del">
        <pc:chgData name="emrah güngördü" userId="7992da85662249ee" providerId="LiveId" clId="{1E4138B3-7E77-480C-818C-56FC101EA821}" dt="2024-04-16T06:51:28.790" v="248" actId="47"/>
        <pc:sldMkLst>
          <pc:docMk/>
          <pc:sldMk cId="1454484545" sldId="318"/>
        </pc:sldMkLst>
      </pc:sldChg>
      <pc:sldChg chg="del">
        <pc:chgData name="emrah güngördü" userId="7992da85662249ee" providerId="LiveId" clId="{1E4138B3-7E77-480C-818C-56FC101EA821}" dt="2024-04-16T06:51:26.857" v="240" actId="47"/>
        <pc:sldMkLst>
          <pc:docMk/>
          <pc:sldMk cId="857573731" sldId="319"/>
        </pc:sldMkLst>
      </pc:sldChg>
      <pc:sldChg chg="del">
        <pc:chgData name="emrah güngördü" userId="7992da85662249ee" providerId="LiveId" clId="{1E4138B3-7E77-480C-818C-56FC101EA821}" dt="2024-04-16T06:51:27.567" v="243" actId="47"/>
        <pc:sldMkLst>
          <pc:docMk/>
          <pc:sldMk cId="3244207992" sldId="320"/>
        </pc:sldMkLst>
      </pc:sldChg>
      <pc:sldChg chg="del">
        <pc:chgData name="emrah güngördü" userId="7992da85662249ee" providerId="LiveId" clId="{1E4138B3-7E77-480C-818C-56FC101EA821}" dt="2024-04-16T06:51:27.094" v="241" actId="47"/>
        <pc:sldMkLst>
          <pc:docMk/>
          <pc:sldMk cId="801950660" sldId="321"/>
        </pc:sldMkLst>
      </pc:sldChg>
      <pc:sldChg chg="del">
        <pc:chgData name="emrah güngördü" userId="7992da85662249ee" providerId="LiveId" clId="{1E4138B3-7E77-480C-818C-56FC101EA821}" dt="2024-04-16T06:51:27.331" v="242" actId="47"/>
        <pc:sldMkLst>
          <pc:docMk/>
          <pc:sldMk cId="3563428380" sldId="322"/>
        </pc:sldMkLst>
      </pc:sldChg>
      <pc:sldChg chg="add del ord">
        <pc:chgData name="emrah güngördü" userId="7992da85662249ee" providerId="LiveId" clId="{1E4138B3-7E77-480C-818C-56FC101EA821}" dt="2024-04-16T06:41:14.716" v="138"/>
        <pc:sldMkLst>
          <pc:docMk/>
          <pc:sldMk cId="4001488338" sldId="324"/>
        </pc:sldMkLst>
      </pc:sldChg>
      <pc:sldChg chg="add del ord">
        <pc:chgData name="emrah güngördü" userId="7992da85662249ee" providerId="LiveId" clId="{1E4138B3-7E77-480C-818C-56FC101EA821}" dt="2024-04-16T06:41:16.616" v="140"/>
        <pc:sldMkLst>
          <pc:docMk/>
          <pc:sldMk cId="1963835277" sldId="325"/>
        </pc:sldMkLst>
      </pc:sldChg>
      <pc:sldChg chg="ord">
        <pc:chgData name="emrah güngördü" userId="7992da85662249ee" providerId="LiveId" clId="{1E4138B3-7E77-480C-818C-56FC101EA821}" dt="2024-04-16T06:41:09.429" v="136"/>
        <pc:sldMkLst>
          <pc:docMk/>
          <pc:sldMk cId="151758344" sldId="326"/>
        </pc:sldMkLst>
      </pc:sldChg>
      <pc:sldChg chg="del">
        <pc:chgData name="emrah güngördü" userId="7992da85662249ee" providerId="LiveId" clId="{1E4138B3-7E77-480C-818C-56FC101EA821}" dt="2024-04-16T06:51:26.414" v="238" actId="47"/>
        <pc:sldMkLst>
          <pc:docMk/>
          <pc:sldMk cId="1198649985" sldId="327"/>
        </pc:sldMkLst>
      </pc:sldChg>
      <pc:sldChg chg="delSp modSp del mod">
        <pc:chgData name="emrah güngördü" userId="7992da85662249ee" providerId="LiveId" clId="{1E4138B3-7E77-480C-818C-56FC101EA821}" dt="2024-04-16T06:39:17.527" v="126" actId="47"/>
        <pc:sldMkLst>
          <pc:docMk/>
          <pc:sldMk cId="3137741915" sldId="328"/>
        </pc:sldMkLst>
        <pc:spChg chg="mod">
          <ac:chgData name="emrah güngördü" userId="7992da85662249ee" providerId="LiveId" clId="{1E4138B3-7E77-480C-818C-56FC101EA821}" dt="2024-04-16T06:39:11.769" v="125" actId="14100"/>
          <ac:spMkLst>
            <pc:docMk/>
            <pc:sldMk cId="3137741915" sldId="328"/>
            <ac:spMk id="2" creationId="{5E783903-24A6-4EA9-9822-3F2CC004D186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9" creationId="{6A952D92-8E18-E148-292D-543DB62E7EDF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11" creationId="{E93C2638-22CC-36CD-492F-75F773F5A5C1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16" creationId="{3A9575D1-C5C4-42ED-2420-76E79D79DCD7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17" creationId="{038BF33F-D920-B303-DC05-717F090B89A3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22" creationId="{65768E8D-E4B7-19B2-DB66-355B2BAA67D2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23" creationId="{03790F6B-5C4D-2463-7E75-5E421BB43D06}"/>
          </ac:spMkLst>
        </pc:spChg>
        <pc:spChg chg="del topLvl">
          <ac:chgData name="emrah güngördü" userId="7992da85662249ee" providerId="LiveId" clId="{1E4138B3-7E77-480C-818C-56FC101EA821}" dt="2024-04-16T06:37:18.560" v="97" actId="478"/>
          <ac:spMkLst>
            <pc:docMk/>
            <pc:sldMk cId="3137741915" sldId="328"/>
            <ac:spMk id="30" creationId="{B878A144-3B1B-6A40-D08C-7B1E36C61117}"/>
          </ac:spMkLst>
        </pc:spChg>
        <pc:spChg chg="del mod topLvl">
          <ac:chgData name="emrah güngördü" userId="7992da85662249ee" providerId="LiveId" clId="{1E4138B3-7E77-480C-818C-56FC101EA821}" dt="2024-04-16T06:37:16.854" v="95" actId="478"/>
          <ac:spMkLst>
            <pc:docMk/>
            <pc:sldMk cId="3137741915" sldId="328"/>
            <ac:spMk id="31" creationId="{B6389AD0-6224-4160-31F9-FE10EEB13C3C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32" creationId="{46BDF65B-55CE-E319-973E-1265E7625E2F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33" creationId="{A66A41FF-20B2-654E-6C6A-A84550B5E219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36" creationId="{DA59BE72-81B5-E5CD-303F-1E79EF62C810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37" creationId="{497E0F93-577F-7BBF-82D4-91037025F042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40" creationId="{A2631E22-F4B1-15CA-9530-840B2E0C1993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41" creationId="{0FC23256-CD2D-2BA7-FA4C-D1C215AC69D5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46" creationId="{E24DCC4F-C1E4-A65D-0269-44C4EF621207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47" creationId="{62C0B059-4CE1-80F0-1196-8362988C17AA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52" creationId="{1E92D754-18CF-7454-DB1A-E584A9B826D9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53" creationId="{6AF26B5C-1CA7-5778-0F36-1DB76843BF26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58" creationId="{CCD442E9-3AAF-C55D-B9F9-41D0A1C27938}"/>
          </ac:spMkLst>
        </pc:spChg>
        <pc:spChg chg="mod">
          <ac:chgData name="emrah güngördü" userId="7992da85662249ee" providerId="LiveId" clId="{1E4138B3-7E77-480C-818C-56FC101EA821}" dt="2024-04-16T06:38:58.118" v="124" actId="404"/>
          <ac:spMkLst>
            <pc:docMk/>
            <pc:sldMk cId="3137741915" sldId="328"/>
            <ac:spMk id="59" creationId="{1E75500A-2ECC-8738-5EEC-73A7C53BAEBF}"/>
          </ac:spMkLst>
        </pc:spChg>
        <pc:grpChg chg="mod">
          <ac:chgData name="emrah güngördü" userId="7992da85662249ee" providerId="LiveId" clId="{1E4138B3-7E77-480C-818C-56FC101EA821}" dt="2024-04-16T06:39:11.769" v="125" actId="14100"/>
          <ac:grpSpMkLst>
            <pc:docMk/>
            <pc:sldMk cId="3137741915" sldId="328"/>
            <ac:grpSpMk id="3" creationId="{9A15CA3E-52D9-4B9D-FD3D-82CBB901580B}"/>
          </ac:grpSpMkLst>
        </pc:grpChg>
        <pc:grpChg chg="del">
          <ac:chgData name="emrah güngördü" userId="7992da85662249ee" providerId="LiveId" clId="{1E4138B3-7E77-480C-818C-56FC101EA821}" dt="2024-04-16T06:37:23.052" v="100" actId="478"/>
          <ac:grpSpMkLst>
            <pc:docMk/>
            <pc:sldMk cId="3137741915" sldId="328"/>
            <ac:grpSpMk id="4" creationId="{62A5EC0A-E797-78AD-D641-38D15DECB8FE}"/>
          </ac:grpSpMkLst>
        </pc:grpChg>
        <pc:grpChg chg="mod">
          <ac:chgData name="emrah güngördü" userId="7992da85662249ee" providerId="LiveId" clId="{1E4138B3-7E77-480C-818C-56FC101EA821}" dt="2024-04-16T06:39:11.769" v="125" actId="14100"/>
          <ac:grpSpMkLst>
            <pc:docMk/>
            <pc:sldMk cId="3137741915" sldId="328"/>
            <ac:grpSpMk id="12" creationId="{2E149EFC-EFE0-66DD-DD10-514DE457FE17}"/>
          </ac:grpSpMkLst>
        </pc:grpChg>
        <pc:grpChg chg="del">
          <ac:chgData name="emrah güngördü" userId="7992da85662249ee" providerId="LiveId" clId="{1E4138B3-7E77-480C-818C-56FC101EA821}" dt="2024-04-16T06:37:24.518" v="101" actId="478"/>
          <ac:grpSpMkLst>
            <pc:docMk/>
            <pc:sldMk cId="3137741915" sldId="328"/>
            <ac:grpSpMk id="13" creationId="{47808282-4CA3-3098-91D9-92FBDD482832}"/>
          </ac:grpSpMkLst>
        </pc:grpChg>
        <pc:grpChg chg="mod">
          <ac:chgData name="emrah güngördü" userId="7992da85662249ee" providerId="LiveId" clId="{1E4138B3-7E77-480C-818C-56FC101EA821}" dt="2024-04-16T06:39:11.769" v="125" actId="14100"/>
          <ac:grpSpMkLst>
            <pc:docMk/>
            <pc:sldMk cId="3137741915" sldId="328"/>
            <ac:grpSpMk id="18" creationId="{56F0D76D-0668-7955-7479-535237802A59}"/>
          </ac:grpSpMkLst>
        </pc:grpChg>
        <pc:grpChg chg="del">
          <ac:chgData name="emrah güngördü" userId="7992da85662249ee" providerId="LiveId" clId="{1E4138B3-7E77-480C-818C-56FC101EA821}" dt="2024-04-16T06:37:21.051" v="99" actId="478"/>
          <ac:grpSpMkLst>
            <pc:docMk/>
            <pc:sldMk cId="3137741915" sldId="328"/>
            <ac:grpSpMk id="19" creationId="{9DF7794D-4931-D971-4719-2B29824B4342}"/>
          </ac:grpSpMkLst>
        </pc:grpChg>
        <pc:grpChg chg="mod">
          <ac:chgData name="emrah güngördü" userId="7992da85662249ee" providerId="LiveId" clId="{1E4138B3-7E77-480C-818C-56FC101EA821}" dt="2024-04-16T06:39:11.769" v="125" actId="14100"/>
          <ac:grpSpMkLst>
            <pc:docMk/>
            <pc:sldMk cId="3137741915" sldId="328"/>
            <ac:grpSpMk id="24" creationId="{C747C99F-EB81-1957-E643-B228F095D717}"/>
          </ac:grpSpMkLst>
        </pc:grpChg>
        <pc:grpChg chg="del mod">
          <ac:chgData name="emrah güngördü" userId="7992da85662249ee" providerId="LiveId" clId="{1E4138B3-7E77-480C-818C-56FC101EA821}" dt="2024-04-16T06:37:19.350" v="98" actId="478"/>
          <ac:grpSpMkLst>
            <pc:docMk/>
            <pc:sldMk cId="3137741915" sldId="328"/>
            <ac:grpSpMk id="25" creationId="{F5B3F5F9-735C-522F-FFC5-734CF10FB7C7}"/>
          </ac:grpSpMkLst>
        </pc:grpChg>
        <pc:grpChg chg="mod">
          <ac:chgData name="emrah güngördü" userId="7992da85662249ee" providerId="LiveId" clId="{1E4138B3-7E77-480C-818C-56FC101EA821}" dt="2024-04-16T06:39:11.769" v="125" actId="14100"/>
          <ac:grpSpMkLst>
            <pc:docMk/>
            <pc:sldMk cId="3137741915" sldId="328"/>
            <ac:grpSpMk id="26" creationId="{1B2EBBBF-4A20-2AA5-2BD6-958E24EE1345}"/>
          </ac:grpSpMkLst>
        </pc:grpChg>
        <pc:grpChg chg="del">
          <ac:chgData name="emrah güngördü" userId="7992da85662249ee" providerId="LiveId" clId="{1E4138B3-7E77-480C-818C-56FC101EA821}" dt="2024-04-16T06:37:14.534" v="93" actId="478"/>
          <ac:grpSpMkLst>
            <pc:docMk/>
            <pc:sldMk cId="3137741915" sldId="328"/>
            <ac:grpSpMk id="27" creationId="{0AE7217E-90A1-0714-748B-2E3244EFAC32}"/>
          </ac:grpSpMkLst>
        </pc:grpChg>
        <pc:grpChg chg="mod">
          <ac:chgData name="emrah güngördü" userId="7992da85662249ee" providerId="LiveId" clId="{1E4138B3-7E77-480C-818C-56FC101EA821}" dt="2024-04-16T06:39:11.769" v="125" actId="14100"/>
          <ac:grpSpMkLst>
            <pc:docMk/>
            <pc:sldMk cId="3137741915" sldId="328"/>
            <ac:grpSpMk id="28" creationId="{3C47DC0D-164F-4B1E-634E-B91ED429CBF5}"/>
          </ac:grpSpMkLst>
        </pc:grpChg>
        <pc:grpChg chg="del">
          <ac:chgData name="emrah güngördü" userId="7992da85662249ee" providerId="LiveId" clId="{1E4138B3-7E77-480C-818C-56FC101EA821}" dt="2024-04-16T06:37:16.854" v="95" actId="478"/>
          <ac:grpSpMkLst>
            <pc:docMk/>
            <pc:sldMk cId="3137741915" sldId="328"/>
            <ac:grpSpMk id="29" creationId="{CC09CC4E-EF27-E757-4421-6AEA4B5C05E0}"/>
          </ac:grpSpMkLst>
        </pc:grpChg>
        <pc:grpChg chg="mod">
          <ac:chgData name="emrah güngördü" userId="7992da85662249ee" providerId="LiveId" clId="{1E4138B3-7E77-480C-818C-56FC101EA821}" dt="2024-04-16T06:39:11.769" v="125" actId="14100"/>
          <ac:grpSpMkLst>
            <pc:docMk/>
            <pc:sldMk cId="3137741915" sldId="328"/>
            <ac:grpSpMk id="42" creationId="{8C954197-F158-2543-F9E9-07AFBF7B2E39}"/>
          </ac:grpSpMkLst>
        </pc:grpChg>
        <pc:grpChg chg="del">
          <ac:chgData name="emrah güngördü" userId="7992da85662249ee" providerId="LiveId" clId="{1E4138B3-7E77-480C-818C-56FC101EA821}" dt="2024-04-16T06:37:13.682" v="92" actId="478"/>
          <ac:grpSpMkLst>
            <pc:docMk/>
            <pc:sldMk cId="3137741915" sldId="328"/>
            <ac:grpSpMk id="43" creationId="{752C0E25-A1E0-75A5-1BE6-039962CFA1F3}"/>
          </ac:grpSpMkLst>
        </pc:grpChg>
        <pc:grpChg chg="mod">
          <ac:chgData name="emrah güngördü" userId="7992da85662249ee" providerId="LiveId" clId="{1E4138B3-7E77-480C-818C-56FC101EA821}" dt="2024-04-16T06:39:11.769" v="125" actId="14100"/>
          <ac:grpSpMkLst>
            <pc:docMk/>
            <pc:sldMk cId="3137741915" sldId="328"/>
            <ac:grpSpMk id="48" creationId="{2530CB6F-F529-CA92-56C1-FF4F4B46EB50}"/>
          </ac:grpSpMkLst>
        </pc:grpChg>
        <pc:grpChg chg="del">
          <ac:chgData name="emrah güngördü" userId="7992da85662249ee" providerId="LiveId" clId="{1E4138B3-7E77-480C-818C-56FC101EA821}" dt="2024-04-16T06:37:12.311" v="91" actId="478"/>
          <ac:grpSpMkLst>
            <pc:docMk/>
            <pc:sldMk cId="3137741915" sldId="328"/>
            <ac:grpSpMk id="49" creationId="{1637411F-EDF5-E457-1CD8-E1421B761A11}"/>
          </ac:grpSpMkLst>
        </pc:grpChg>
        <pc:grpChg chg="mod">
          <ac:chgData name="emrah güngördü" userId="7992da85662249ee" providerId="LiveId" clId="{1E4138B3-7E77-480C-818C-56FC101EA821}" dt="2024-04-16T06:39:11.769" v="125" actId="14100"/>
          <ac:grpSpMkLst>
            <pc:docMk/>
            <pc:sldMk cId="3137741915" sldId="328"/>
            <ac:grpSpMk id="54" creationId="{FAF3A1F6-A4DA-B3AB-CCDE-049AC569591F}"/>
          </ac:grpSpMkLst>
        </pc:grpChg>
        <pc:grpChg chg="del">
          <ac:chgData name="emrah güngördü" userId="7992da85662249ee" providerId="LiveId" clId="{1E4138B3-7E77-480C-818C-56FC101EA821}" dt="2024-04-16T06:37:25.587" v="102" actId="478"/>
          <ac:grpSpMkLst>
            <pc:docMk/>
            <pc:sldMk cId="3137741915" sldId="328"/>
            <ac:grpSpMk id="55" creationId="{BB9C495E-16B7-E955-1233-1F6F8D128688}"/>
          </ac:grpSpMkLst>
        </pc:grpChg>
        <pc:cxnChg chg="mod">
          <ac:chgData name="emrah güngördü" userId="7992da85662249ee" providerId="LiveId" clId="{1E4138B3-7E77-480C-818C-56FC101EA821}" dt="2024-04-16T06:39:11.769" v="125" actId="14100"/>
          <ac:cxnSpMkLst>
            <pc:docMk/>
            <pc:sldMk cId="3137741915" sldId="328"/>
            <ac:cxnSpMk id="66" creationId="{A35E4E42-A7D5-C557-B05E-83477BF8CA24}"/>
          </ac:cxnSpMkLst>
        </pc:cxnChg>
        <pc:cxnChg chg="mod">
          <ac:chgData name="emrah güngördü" userId="7992da85662249ee" providerId="LiveId" clId="{1E4138B3-7E77-480C-818C-56FC101EA821}" dt="2024-04-16T06:39:11.769" v="125" actId="14100"/>
          <ac:cxnSpMkLst>
            <pc:docMk/>
            <pc:sldMk cId="3137741915" sldId="328"/>
            <ac:cxnSpMk id="73" creationId="{FBEE934F-26DE-2911-444F-41BC77CE6B0D}"/>
          </ac:cxnSpMkLst>
        </pc:cxnChg>
        <pc:cxnChg chg="mod">
          <ac:chgData name="emrah güngördü" userId="7992da85662249ee" providerId="LiveId" clId="{1E4138B3-7E77-480C-818C-56FC101EA821}" dt="2024-04-16T06:39:11.769" v="125" actId="14100"/>
          <ac:cxnSpMkLst>
            <pc:docMk/>
            <pc:sldMk cId="3137741915" sldId="328"/>
            <ac:cxnSpMk id="74" creationId="{5834D62F-7E17-17B7-ECC5-A0D40D5D44A1}"/>
          </ac:cxnSpMkLst>
        </pc:cxnChg>
        <pc:cxnChg chg="mod">
          <ac:chgData name="emrah güngördü" userId="7992da85662249ee" providerId="LiveId" clId="{1E4138B3-7E77-480C-818C-56FC101EA821}" dt="2024-04-16T06:39:11.769" v="125" actId="14100"/>
          <ac:cxnSpMkLst>
            <pc:docMk/>
            <pc:sldMk cId="3137741915" sldId="328"/>
            <ac:cxnSpMk id="75" creationId="{659F74BB-C3E9-8C44-3DDC-4B3C8D9ABACD}"/>
          </ac:cxnSpMkLst>
        </pc:cxnChg>
        <pc:cxnChg chg="mod">
          <ac:chgData name="emrah güngördü" userId="7992da85662249ee" providerId="LiveId" clId="{1E4138B3-7E77-480C-818C-56FC101EA821}" dt="2024-04-16T06:39:11.769" v="125" actId="14100"/>
          <ac:cxnSpMkLst>
            <pc:docMk/>
            <pc:sldMk cId="3137741915" sldId="328"/>
            <ac:cxnSpMk id="83" creationId="{48FF2C9C-7207-1046-71A9-866D93C503E7}"/>
          </ac:cxnSpMkLst>
        </pc:cxnChg>
        <pc:cxnChg chg="mod">
          <ac:chgData name="emrah güngördü" userId="7992da85662249ee" providerId="LiveId" clId="{1E4138B3-7E77-480C-818C-56FC101EA821}" dt="2024-04-16T06:39:11.769" v="125" actId="14100"/>
          <ac:cxnSpMkLst>
            <pc:docMk/>
            <pc:sldMk cId="3137741915" sldId="328"/>
            <ac:cxnSpMk id="85" creationId="{9B033C65-631E-C9FF-D546-1F7306B6AFB9}"/>
          </ac:cxnSpMkLst>
        </pc:cxnChg>
        <pc:cxnChg chg="mod">
          <ac:chgData name="emrah güngördü" userId="7992da85662249ee" providerId="LiveId" clId="{1E4138B3-7E77-480C-818C-56FC101EA821}" dt="2024-04-16T06:39:11.769" v="125" actId="14100"/>
          <ac:cxnSpMkLst>
            <pc:docMk/>
            <pc:sldMk cId="3137741915" sldId="328"/>
            <ac:cxnSpMk id="90" creationId="{7625FB1B-806E-D9B6-A8EF-74A675FFF545}"/>
          </ac:cxnSpMkLst>
        </pc:cxnChg>
        <pc:cxnChg chg="mod">
          <ac:chgData name="emrah güngördü" userId="7992da85662249ee" providerId="LiveId" clId="{1E4138B3-7E77-480C-818C-56FC101EA821}" dt="2024-04-16T06:39:11.769" v="125" actId="14100"/>
          <ac:cxnSpMkLst>
            <pc:docMk/>
            <pc:sldMk cId="3137741915" sldId="328"/>
            <ac:cxnSpMk id="94" creationId="{D711B2B2-665D-F459-D0FB-F13228222566}"/>
          </ac:cxnSpMkLst>
        </pc:cxnChg>
        <pc:cxnChg chg="mod">
          <ac:chgData name="emrah güngördü" userId="7992da85662249ee" providerId="LiveId" clId="{1E4138B3-7E77-480C-818C-56FC101EA821}" dt="2024-04-16T06:39:11.769" v="125" actId="14100"/>
          <ac:cxnSpMkLst>
            <pc:docMk/>
            <pc:sldMk cId="3137741915" sldId="328"/>
            <ac:cxnSpMk id="97" creationId="{B43C2B68-E7C1-D2CB-999C-FE3AEDFFB9C8}"/>
          </ac:cxnSpMkLst>
        </pc:cxnChg>
      </pc:sldChg>
      <pc:sldChg chg="del">
        <pc:chgData name="emrah güngördü" userId="7992da85662249ee" providerId="LiveId" clId="{1E4138B3-7E77-480C-818C-56FC101EA821}" dt="2024-04-16T06:51:26.634" v="239" actId="47"/>
        <pc:sldMkLst>
          <pc:docMk/>
          <pc:sldMk cId="1836922250" sldId="329"/>
        </pc:sldMkLst>
      </pc:sldChg>
      <pc:sldChg chg="del">
        <pc:chgData name="emrah güngördü" userId="7992da85662249ee" providerId="LiveId" clId="{1E4138B3-7E77-480C-818C-56FC101EA821}" dt="2024-04-16T06:51:25.735" v="235" actId="47"/>
        <pc:sldMkLst>
          <pc:docMk/>
          <pc:sldMk cId="1506496181" sldId="330"/>
        </pc:sldMkLst>
      </pc:sldChg>
      <pc:sldChg chg="del">
        <pc:chgData name="emrah güngördü" userId="7992da85662249ee" providerId="LiveId" clId="{1E4138B3-7E77-480C-818C-56FC101EA821}" dt="2024-04-16T06:51:20.249" v="211" actId="47"/>
        <pc:sldMkLst>
          <pc:docMk/>
          <pc:sldMk cId="3874180600" sldId="331"/>
        </pc:sldMkLst>
      </pc:sldChg>
      <pc:sldChg chg="del">
        <pc:chgData name="emrah güngördü" userId="7992da85662249ee" providerId="LiveId" clId="{1E4138B3-7E77-480C-818C-56FC101EA821}" dt="2024-04-16T06:51:24.575" v="230" actId="47"/>
        <pc:sldMkLst>
          <pc:docMk/>
          <pc:sldMk cId="2400919762" sldId="332"/>
        </pc:sldMkLst>
      </pc:sldChg>
      <pc:sldChg chg="del">
        <pc:chgData name="emrah güngördü" userId="7992da85662249ee" providerId="LiveId" clId="{1E4138B3-7E77-480C-818C-56FC101EA821}" dt="2024-04-16T06:51:22.865" v="222" actId="47"/>
        <pc:sldMkLst>
          <pc:docMk/>
          <pc:sldMk cId="2886868029" sldId="333"/>
        </pc:sldMkLst>
      </pc:sldChg>
      <pc:sldChg chg="del">
        <pc:chgData name="emrah güngördü" userId="7992da85662249ee" providerId="LiveId" clId="{1E4138B3-7E77-480C-818C-56FC101EA821}" dt="2024-04-16T06:51:23.435" v="225" actId="47"/>
        <pc:sldMkLst>
          <pc:docMk/>
          <pc:sldMk cId="3161601227" sldId="334"/>
        </pc:sldMkLst>
      </pc:sldChg>
      <pc:sldChg chg="del">
        <pc:chgData name="emrah güngördü" userId="7992da85662249ee" providerId="LiveId" clId="{1E4138B3-7E77-480C-818C-56FC101EA821}" dt="2024-04-16T06:51:24.115" v="228" actId="47"/>
        <pc:sldMkLst>
          <pc:docMk/>
          <pc:sldMk cId="2901732534" sldId="335"/>
        </pc:sldMkLst>
      </pc:sldChg>
      <pc:sldChg chg="del">
        <pc:chgData name="emrah güngördü" userId="7992da85662249ee" providerId="LiveId" clId="{1E4138B3-7E77-480C-818C-56FC101EA821}" dt="2024-04-16T06:51:23.245" v="224" actId="47"/>
        <pc:sldMkLst>
          <pc:docMk/>
          <pc:sldMk cId="733246915" sldId="336"/>
        </pc:sldMkLst>
      </pc:sldChg>
      <pc:sldChg chg="del">
        <pc:chgData name="emrah güngördü" userId="7992da85662249ee" providerId="LiveId" clId="{1E4138B3-7E77-480C-818C-56FC101EA821}" dt="2024-04-16T06:51:23.054" v="223" actId="47"/>
        <pc:sldMkLst>
          <pc:docMk/>
          <pc:sldMk cId="2923065790" sldId="337"/>
        </pc:sldMkLst>
      </pc:sldChg>
      <pc:sldChg chg="del">
        <pc:chgData name="emrah güngördü" userId="7992da85662249ee" providerId="LiveId" clId="{1E4138B3-7E77-480C-818C-56FC101EA821}" dt="2024-04-16T06:51:22.469" v="220" actId="47"/>
        <pc:sldMkLst>
          <pc:docMk/>
          <pc:sldMk cId="649121125" sldId="338"/>
        </pc:sldMkLst>
      </pc:sldChg>
      <pc:sldChg chg="del">
        <pc:chgData name="emrah güngördü" userId="7992da85662249ee" providerId="LiveId" clId="{1E4138B3-7E77-480C-818C-56FC101EA821}" dt="2024-04-16T06:51:21.789" v="217" actId="47"/>
        <pc:sldMkLst>
          <pc:docMk/>
          <pc:sldMk cId="568194865" sldId="339"/>
        </pc:sldMkLst>
      </pc:sldChg>
      <pc:sldChg chg="addSp delSp modSp add mod ord">
        <pc:chgData name="emrah güngördü" userId="7992da85662249ee" providerId="LiveId" clId="{1E4138B3-7E77-480C-818C-56FC101EA821}" dt="2024-04-16T06:53:25.814" v="311" actId="20577"/>
        <pc:sldMkLst>
          <pc:docMk/>
          <pc:sldMk cId="2787070497" sldId="340"/>
        </pc:sldMkLst>
        <pc:spChg chg="del mod">
          <ac:chgData name="emrah güngördü" userId="7992da85662249ee" providerId="LiveId" clId="{1E4138B3-7E77-480C-818C-56FC101EA821}" dt="2024-04-16T06:52:10.364" v="261" actId="478"/>
          <ac:spMkLst>
            <pc:docMk/>
            <pc:sldMk cId="2787070497" sldId="340"/>
            <ac:spMk id="3" creationId="{BD3AEB26-0DEF-4C56-9615-774D3D529C54}"/>
          </ac:spMkLst>
        </pc:spChg>
        <pc:spChg chg="mod">
          <ac:chgData name="emrah güngördü" userId="7992da85662249ee" providerId="LiveId" clId="{1E4138B3-7E77-480C-818C-56FC101EA821}" dt="2024-04-16T06:34:12.925" v="55" actId="20577"/>
          <ac:spMkLst>
            <pc:docMk/>
            <pc:sldMk cId="2787070497" sldId="340"/>
            <ac:spMk id="5" creationId="{CF3DDEF2-1E9F-4301-BFBD-463327188C5E}"/>
          </ac:spMkLst>
        </pc:spChg>
        <pc:spChg chg="add mod">
          <ac:chgData name="emrah güngördü" userId="7992da85662249ee" providerId="LiveId" clId="{1E4138B3-7E77-480C-818C-56FC101EA821}" dt="2024-04-16T06:53:25.814" v="311" actId="20577"/>
          <ac:spMkLst>
            <pc:docMk/>
            <pc:sldMk cId="2787070497" sldId="340"/>
            <ac:spMk id="12" creationId="{A271FE28-316B-28C2-F296-996F488CCC04}"/>
          </ac:spMkLst>
        </pc:spChg>
        <pc:grpChg chg="add mod">
          <ac:chgData name="emrah güngördü" userId="7992da85662249ee" providerId="LiveId" clId="{1E4138B3-7E77-480C-818C-56FC101EA821}" dt="2024-04-16T06:52:03.017" v="260"/>
          <ac:grpSpMkLst>
            <pc:docMk/>
            <pc:sldMk cId="2787070497" sldId="340"/>
            <ac:grpSpMk id="4" creationId="{893BF9FA-89CC-83F3-4BD5-5DBAB7EB9DC5}"/>
          </ac:grpSpMkLst>
        </pc:grpChg>
        <pc:picChg chg="mod">
          <ac:chgData name="emrah güngördü" userId="7992da85662249ee" providerId="LiveId" clId="{1E4138B3-7E77-480C-818C-56FC101EA821}" dt="2024-04-16T06:52:03.017" v="260"/>
          <ac:picMkLst>
            <pc:docMk/>
            <pc:sldMk cId="2787070497" sldId="340"/>
            <ac:picMk id="6" creationId="{05DA7A27-71F5-B1BA-A838-A420595EE8D6}"/>
          </ac:picMkLst>
        </pc:picChg>
        <pc:picChg chg="mod">
          <ac:chgData name="emrah güngördü" userId="7992da85662249ee" providerId="LiveId" clId="{1E4138B3-7E77-480C-818C-56FC101EA821}" dt="2024-04-16T06:52:03.017" v="260"/>
          <ac:picMkLst>
            <pc:docMk/>
            <pc:sldMk cId="2787070497" sldId="340"/>
            <ac:picMk id="7" creationId="{8600D6E8-0536-95A2-7812-4B26F81C671C}"/>
          </ac:picMkLst>
        </pc:picChg>
        <pc:picChg chg="mod">
          <ac:chgData name="emrah güngördü" userId="7992da85662249ee" providerId="LiveId" clId="{1E4138B3-7E77-480C-818C-56FC101EA821}" dt="2024-04-16T06:52:03.017" v="260"/>
          <ac:picMkLst>
            <pc:docMk/>
            <pc:sldMk cId="2787070497" sldId="340"/>
            <ac:picMk id="8" creationId="{7C2577FC-AC61-E2A8-BCCB-626A7F75F65E}"/>
          </ac:picMkLst>
        </pc:picChg>
        <pc:picChg chg="mod">
          <ac:chgData name="emrah güngördü" userId="7992da85662249ee" providerId="LiveId" clId="{1E4138B3-7E77-480C-818C-56FC101EA821}" dt="2024-04-16T06:52:03.017" v="260"/>
          <ac:picMkLst>
            <pc:docMk/>
            <pc:sldMk cId="2787070497" sldId="340"/>
            <ac:picMk id="9" creationId="{010EC340-6DCC-C806-5116-CE5943AAB210}"/>
          </ac:picMkLst>
        </pc:picChg>
        <pc:picChg chg="mod">
          <ac:chgData name="emrah güngördü" userId="7992da85662249ee" providerId="LiveId" clId="{1E4138B3-7E77-480C-818C-56FC101EA821}" dt="2024-04-16T06:52:03.017" v="260"/>
          <ac:picMkLst>
            <pc:docMk/>
            <pc:sldMk cId="2787070497" sldId="340"/>
            <ac:picMk id="10" creationId="{39544E55-5570-D3DC-5878-62655A328826}"/>
          </ac:picMkLst>
        </pc:picChg>
        <pc:picChg chg="mod">
          <ac:chgData name="emrah güngördü" userId="7992da85662249ee" providerId="LiveId" clId="{1E4138B3-7E77-480C-818C-56FC101EA821}" dt="2024-04-16T06:52:03.017" v="260"/>
          <ac:picMkLst>
            <pc:docMk/>
            <pc:sldMk cId="2787070497" sldId="340"/>
            <ac:picMk id="11" creationId="{F966190C-44BC-443D-64FD-E39C54F1148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D298F-F356-41FA-ABE2-FD6F7FB7EBAC}" type="datetimeFigureOut">
              <a:rPr lang="tr-TR" smtClean="0"/>
              <a:t>16.04.2024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D30D1-8456-40DD-ABBB-0B3606BC1F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8971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4D30D1-8456-40DD-ABBB-0B3606BC1F94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6069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4D30D1-8456-40DD-ABBB-0B3606BC1F94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883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F0FCEE-5F0E-48AA-850F-4318611CF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1272E3C-D9F9-4A37-935E-CCDB38F620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F542B58-0580-4EFB-A2DD-67A690E3E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8DABE-A79B-4EE2-8F09-6A5B20BA6747}" type="datetime1">
              <a:rPr lang="tr-TR" smtClean="0"/>
              <a:t>16.04.2024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AFDE5EF-A38F-4CA0-8171-579BAF4BB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A3F1FF-ADC9-47C2-9F6B-7199A137E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90277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F65D0E6D-0BC6-415C-8D4F-7A2D6146AF50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2088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656947-5F46-4DD4-AE6E-297612786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9E1EADE-2809-47D9-8779-5888A5B06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2B4EB6C-28BF-4A98-AC2C-CCB8DD53A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52AD7-C5B0-46E2-9612-0AC71B3CB637}" type="datetime1">
              <a:rPr lang="tr-TR" smtClean="0"/>
              <a:t>16.04.2024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4F2FC8F-1F15-4EC1-8400-EE8263C00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680FB64-9A4A-4681-9E91-7315E0EFA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0E6D-0BC6-415C-8D4F-7A2D6146A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9434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1FFE7B0-A849-4E51-852C-C101EDC8DF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90D07F6-0671-4CAA-A7BA-4E669BFB2B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AE8846-C316-423D-8717-E237AC9F3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92736-5C5A-40FC-A55D-6F3496278E02}" type="datetime1">
              <a:rPr lang="tr-TR" smtClean="0"/>
              <a:t>16.04.2024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B22F137-F417-4A5F-96FE-92986932B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7084F2E-E3F6-4077-A7D7-513711FEA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0E6D-0BC6-415C-8D4F-7A2D6146A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871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8586546-662E-4AEA-821F-7AB48AE1C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53144-97FD-4367-A0B7-166ABD6B17B2}" type="datetime1">
              <a:rPr lang="tr-TR" smtClean="0"/>
              <a:t>16.04.2024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855404-1BCC-4620-8845-B9C75FE17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B3136E-BC9C-4C4D-9065-FA181FD5C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0E6D-0BC6-415C-8D4F-7A2D6146AF50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5949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6E7163-9A8B-4352-A521-45495DA04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78B0E8F-8BCD-4FA8-AC55-D01C144D6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3BF42F-63F9-4ABB-9069-F68BE18D0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B90D-B6CF-475F-916E-B3122E2A7ABE}" type="datetime1">
              <a:rPr lang="tr-TR" smtClean="0"/>
              <a:t>16.04.2024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1D9674-D4B5-4AC1-B6F3-0777488C6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2505990-7468-4EB0-B394-F74565D3D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0E6D-0BC6-415C-8D4F-7A2D6146A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971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CE51E5-B815-4383-8B0D-988E8532A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76CD64-0C53-40FC-8DB3-DB91640CDE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5B29323-D21B-49CF-9B6A-AFE04DE8B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656CE35-5908-40D1-B1CA-B90EEF104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792C8-0E5E-4C73-BD7D-572B60B81996}" type="datetime1">
              <a:rPr lang="tr-TR" smtClean="0"/>
              <a:t>16.04.2024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92E637D-194E-491B-90BC-3D8318EF5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60B27CA-02F1-4266-A610-99BA5D219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0E6D-0BC6-415C-8D4F-7A2D6146A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7242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746A37-1CD1-4525-B089-5C4D06865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A2D852F-A7D1-4EE7-ADED-705E1C5D5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B428E60-12AF-4721-A8B5-617C62AB35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F0EBFB7-5112-4951-BACA-1D09FCC91E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6A2DA38-EFA6-4F86-A39D-0113922181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B68ABE6-8EE3-457A-AE3D-6FB93CB6A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5B6F6-AE66-407C-87E2-5455B8FB2014}" type="datetime1">
              <a:rPr lang="tr-TR" smtClean="0"/>
              <a:t>16.04.2024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0618662-DAB0-4C19-997C-2A0879DF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67B8A95-D487-4FBA-9CBB-56D79FA40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0E6D-0BC6-415C-8D4F-7A2D6146A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9751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897A23F-C799-432E-966D-D1C1FA5B8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CBA7410-769D-4622-850D-2DD6EC457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79808-95F8-4863-ABA1-61993F40C001}" type="datetime1">
              <a:rPr lang="tr-TR" smtClean="0"/>
              <a:t>16.04.2024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B83A61B-3390-4FEF-8C95-0BDB70D0B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90BA0EC-7271-4D10-8AB8-66F1F2EB6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0E6D-0BC6-415C-8D4F-7A2D6146A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184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85663C6-7CDC-4B12-B25C-2417FD27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99872-0AD7-4D96-A1BA-7FE22845610E}" type="datetime1">
              <a:rPr lang="tr-TR" smtClean="0"/>
              <a:t>16.04.2024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6FC0E6B-5886-4070-96AD-F2A94D2CD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BD99F8F-0E76-43DD-A49D-1F1350724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0E6D-0BC6-415C-8D4F-7A2D6146A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1498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7BD10C-7DFD-4F99-B00C-2E12CDF65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32E257-0431-4BCC-8EEA-F403DBFA5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BB7D336-82B6-487A-A6A3-488D4BF88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8BF8C1C-D88E-45EA-A0F0-266418E12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88F3-B105-4901-81CC-8EC522C41F2C}" type="datetime1">
              <a:rPr lang="tr-TR" smtClean="0"/>
              <a:t>16.04.2024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E0B7B6B-06C3-4E2B-A354-E828C30BE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90A5697-5232-4EF3-9530-3D07377DF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0E6D-0BC6-415C-8D4F-7A2D6146A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4823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EC39B4-D5BC-4B40-B7A3-175C2117A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B36E37D-672A-48D6-9BA7-7E2D4B7EE7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DC7D06C-0356-43FF-AF85-F54807919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AA00F01-6238-44D8-B466-1B439972E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47792-E15A-4305-B8D5-99C5BC85BA0A}" type="datetime1">
              <a:rPr lang="tr-TR" smtClean="0"/>
              <a:t>16.04.2024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B85AEFF-7A88-4284-8FE8-C4140161C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957AE21-825E-4228-8A43-C50D3928A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0E6D-0BC6-415C-8D4F-7A2D6146AF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41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4B605F-C96F-43E0-B811-BBEB2D5818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04C37-6C36-419B-8933-981FA0BC4985}" type="datetime1">
              <a:rPr lang="tr-TR" smtClean="0"/>
              <a:t>16.04.2024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37F7428-82F0-4AD0-BA81-1B893302F1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0E6813-E127-4871-9CFA-A83A0A9E2F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D0E6D-0BC6-415C-8D4F-7A2D6146AF50}" type="slidenum">
              <a:rPr lang="tr-TR" smtClean="0"/>
              <a:pPr/>
              <a:t>‹#›</a:t>
            </a:fld>
            <a:endParaRPr lang="tr-TR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5F5B5D7-FE4A-406F-BD31-0A0F802D55B4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>
                        <a14:foregroundMark x1="55997" y1="52677" x2="55997" y2="52677"/>
                        <a14:foregroundMark x1="46622" y1="35974" x2="46622" y2="35974"/>
                        <a14:foregroundMark x1="68581" y1="37473" x2="68581" y2="37473"/>
                        <a14:foregroundMark x1="17314" y1="39186" x2="17314" y2="3918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583" y="153387"/>
            <a:ext cx="1962532" cy="774073"/>
          </a:xfrm>
          <a:prstGeom prst="rect">
            <a:avLst/>
          </a:prstGeom>
        </p:spPr>
      </p:pic>
      <p:cxnSp>
        <p:nvCxnSpPr>
          <p:cNvPr id="9" name="Düz Bağlayıcı 8">
            <a:extLst>
              <a:ext uri="{FF2B5EF4-FFF2-40B4-BE49-F238E27FC236}">
                <a16:creationId xmlns:a16="http://schemas.microsoft.com/office/drawing/2014/main" id="{89565E40-DC24-458E-ACD4-CFF57BB27152}"/>
              </a:ext>
            </a:extLst>
          </p:cNvPr>
          <p:cNvCxnSpPr>
            <a:cxnSpLocks/>
          </p:cNvCxnSpPr>
          <p:nvPr userDrawn="1"/>
        </p:nvCxnSpPr>
        <p:spPr>
          <a:xfrm>
            <a:off x="229457" y="953585"/>
            <a:ext cx="11733086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Resim 7">
            <a:extLst>
              <a:ext uri="{FF2B5EF4-FFF2-40B4-BE49-F238E27FC236}">
                <a16:creationId xmlns:a16="http://schemas.microsoft.com/office/drawing/2014/main" id="{DC1BD606-8DA0-4DAE-AA63-8536FF1531BB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email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800" y="6151875"/>
            <a:ext cx="1962532" cy="774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61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robustmakine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10.png"/><Relationship Id="rId21" Type="http://schemas.openxmlformats.org/officeDocument/2006/relationships/image" Target="../media/image26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1.png"/><Relationship Id="rId20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11" Type="http://schemas.openxmlformats.org/officeDocument/2006/relationships/image" Target="../media/image16.png"/><Relationship Id="rId5" Type="http://schemas.openxmlformats.org/officeDocument/2006/relationships/image" Target="../media/image2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19" Type="http://schemas.openxmlformats.org/officeDocument/2006/relationships/image" Target="../media/image24.png"/><Relationship Id="rId4" Type="http://schemas.openxmlformats.org/officeDocument/2006/relationships/image" Target="../media/image11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Relationship Id="rId22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robustmakine.com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>
              <a:lumMod val="20000"/>
              <a:lumOff val="80000"/>
            </a:schemeClr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FC99770D-BB14-4B4D-9B52-CB32CA136F9B}"/>
              </a:ext>
            </a:extLst>
          </p:cNvPr>
          <p:cNvSpPr txBox="1"/>
          <p:nvPr/>
        </p:nvSpPr>
        <p:spPr>
          <a:xfrm>
            <a:off x="3901439" y="5288340"/>
            <a:ext cx="43891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>
                <a:hlinkClick r:id="rId2"/>
              </a:rPr>
              <a:t>www.robustmakine.com</a:t>
            </a:r>
            <a:endParaRPr lang="tr-TR" sz="3200" dirty="0"/>
          </a:p>
          <a:p>
            <a:endParaRPr lang="tr-TR" sz="3200" dirty="0"/>
          </a:p>
          <a:p>
            <a:endParaRPr lang="tr-TR" sz="3200" dirty="0"/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B43C29C0-57DC-6143-3E2A-839CBEED9F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516" y="1266091"/>
            <a:ext cx="8786712" cy="3882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024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>
            <a:extLst>
              <a:ext uri="{FF2B5EF4-FFF2-40B4-BE49-F238E27FC236}">
                <a16:creationId xmlns:a16="http://schemas.microsoft.com/office/drawing/2014/main" id="{CF3DDEF2-1E9F-4301-BFBD-463327188C5E}"/>
              </a:ext>
            </a:extLst>
          </p:cNvPr>
          <p:cNvSpPr txBox="1">
            <a:spLocks/>
          </p:cNvSpPr>
          <p:nvPr/>
        </p:nvSpPr>
        <p:spPr>
          <a:xfrm>
            <a:off x="838200" y="-14702"/>
            <a:ext cx="10515600" cy="971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3200" b="1" dirty="0">
                <a:solidFill>
                  <a:schemeClr val="accent1">
                    <a:lumMod val="50000"/>
                  </a:schemeClr>
                </a:solidFill>
              </a:rPr>
              <a:t>BİZ KİMİZ?</a:t>
            </a: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837EE664-CD7D-4AC6-B802-E5CED0D42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0E6D-0BC6-415C-8D4F-7A2D6146AF50}" type="slidenum">
              <a:rPr lang="tr-TR" smtClean="0"/>
              <a:pPr/>
              <a:t>2</a:t>
            </a:fld>
            <a:endParaRPr lang="tr-TR" dirty="0"/>
          </a:p>
        </p:txBody>
      </p:sp>
      <p:grpSp>
        <p:nvGrpSpPr>
          <p:cNvPr id="4" name="Grup 3">
            <a:extLst>
              <a:ext uri="{FF2B5EF4-FFF2-40B4-BE49-F238E27FC236}">
                <a16:creationId xmlns:a16="http://schemas.microsoft.com/office/drawing/2014/main" id="{893BF9FA-89CC-83F3-4BD5-5DBAB7EB9DC5}"/>
              </a:ext>
            </a:extLst>
          </p:cNvPr>
          <p:cNvGrpSpPr/>
          <p:nvPr/>
        </p:nvGrpSpPr>
        <p:grpSpPr>
          <a:xfrm>
            <a:off x="6323524" y="1423115"/>
            <a:ext cx="5608748" cy="4436772"/>
            <a:chOff x="296601" y="1104899"/>
            <a:chExt cx="11591584" cy="5340255"/>
          </a:xfrm>
        </p:grpSpPr>
        <p:pic>
          <p:nvPicPr>
            <p:cNvPr id="6" name="Resim 5">
              <a:extLst>
                <a:ext uri="{FF2B5EF4-FFF2-40B4-BE49-F238E27FC236}">
                  <a16:creationId xmlns:a16="http://schemas.microsoft.com/office/drawing/2014/main" id="{05DA7A27-71F5-B1BA-A838-A420595EE8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0671" y="1104899"/>
              <a:ext cx="3680848" cy="25267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7" name="Resim 6">
              <a:extLst>
                <a:ext uri="{FF2B5EF4-FFF2-40B4-BE49-F238E27FC236}">
                  <a16:creationId xmlns:a16="http://schemas.microsoft.com/office/drawing/2014/main" id="{8600D6E8-0536-95A2-7812-4B26F81C671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207337" y="1104902"/>
              <a:ext cx="3680848" cy="2526714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8" name="Resim 7">
              <a:extLst>
                <a:ext uri="{FF2B5EF4-FFF2-40B4-BE49-F238E27FC236}">
                  <a16:creationId xmlns:a16="http://schemas.microsoft.com/office/drawing/2014/main" id="{7C2577FC-AC61-E2A8-BCCB-626A7F75F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251968" y="1104901"/>
              <a:ext cx="3680848" cy="2526714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9" name="Resim 8">
              <a:extLst>
                <a:ext uri="{FF2B5EF4-FFF2-40B4-BE49-F238E27FC236}">
                  <a16:creationId xmlns:a16="http://schemas.microsoft.com/office/drawing/2014/main" id="{010EC340-6DCC-C806-5116-CE5943AAB21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96601" y="3918440"/>
              <a:ext cx="3680848" cy="2526714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10" name="Resim 9">
              <a:extLst>
                <a:ext uri="{FF2B5EF4-FFF2-40B4-BE49-F238E27FC236}">
                  <a16:creationId xmlns:a16="http://schemas.microsoft.com/office/drawing/2014/main" id="{39544E55-5570-D3DC-5878-62655A32882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251969" y="3918439"/>
              <a:ext cx="3680848" cy="2526714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11" name="Resim 10">
              <a:extLst>
                <a:ext uri="{FF2B5EF4-FFF2-40B4-BE49-F238E27FC236}">
                  <a16:creationId xmlns:a16="http://schemas.microsoft.com/office/drawing/2014/main" id="{F966190C-44BC-443D-64FD-E39C54F1148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93267" y="3918439"/>
              <a:ext cx="3693941" cy="2526714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  <p:sp>
        <p:nvSpPr>
          <p:cNvPr id="12" name="İçerik Yer Tutucusu 2">
            <a:extLst>
              <a:ext uri="{FF2B5EF4-FFF2-40B4-BE49-F238E27FC236}">
                <a16:creationId xmlns:a16="http://schemas.microsoft.com/office/drawing/2014/main" id="{A271FE28-316B-28C2-F296-996F488CCC04}"/>
              </a:ext>
            </a:extLst>
          </p:cNvPr>
          <p:cNvSpPr txBox="1">
            <a:spLocks/>
          </p:cNvSpPr>
          <p:nvPr/>
        </p:nvSpPr>
        <p:spPr>
          <a:xfrm>
            <a:off x="567745" y="1255691"/>
            <a:ext cx="5427370" cy="53576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  <a:spcBef>
                <a:spcPts val="2400"/>
              </a:spcBef>
            </a:pPr>
            <a:r>
              <a:rPr lang="tr-TR" sz="1800" dirty="0" err="1"/>
              <a:t>Robust</a:t>
            </a:r>
            <a:r>
              <a:rPr lang="en-US" sz="1800" dirty="0"/>
              <a:t> </a:t>
            </a:r>
            <a:r>
              <a:rPr lang="en-US" sz="1800" dirty="0" err="1"/>
              <a:t>Makine</a:t>
            </a:r>
            <a:r>
              <a:rPr lang="en-US" sz="1800" dirty="0"/>
              <a:t> </a:t>
            </a:r>
            <a:r>
              <a:rPr lang="en-US" sz="1800" dirty="0" err="1"/>
              <a:t>ve</a:t>
            </a:r>
            <a:r>
              <a:rPr lang="en-US" sz="1800" dirty="0"/>
              <a:t> </a:t>
            </a:r>
            <a:r>
              <a:rPr lang="en-US" sz="1800" dirty="0" err="1"/>
              <a:t>Kalıp</a:t>
            </a:r>
            <a:r>
              <a:rPr lang="en-US" sz="1800" dirty="0"/>
              <a:t> A.Ş. </a:t>
            </a:r>
            <a:r>
              <a:rPr lang="en-US" sz="1800" dirty="0" err="1"/>
              <a:t>Türk</a:t>
            </a:r>
            <a:r>
              <a:rPr lang="en-US" sz="1800" dirty="0"/>
              <a:t> </a:t>
            </a:r>
            <a:r>
              <a:rPr lang="en-US" sz="1800" dirty="0" err="1"/>
              <a:t>Otomotiv</a:t>
            </a:r>
            <a:r>
              <a:rPr lang="en-US" sz="1800" dirty="0"/>
              <a:t> </a:t>
            </a:r>
            <a:r>
              <a:rPr lang="en-US" sz="1800" dirty="0" err="1"/>
              <a:t>ve</a:t>
            </a:r>
            <a:r>
              <a:rPr lang="en-US" sz="1800" dirty="0"/>
              <a:t> </a:t>
            </a:r>
            <a:r>
              <a:rPr lang="en-US" sz="1800" dirty="0" err="1"/>
              <a:t>lastik</a:t>
            </a:r>
            <a:r>
              <a:rPr lang="en-US" sz="1800" dirty="0"/>
              <a:t> </a:t>
            </a:r>
            <a:r>
              <a:rPr lang="en-US" sz="1800" dirty="0" err="1"/>
              <a:t>sektörünün</a:t>
            </a:r>
            <a:r>
              <a:rPr lang="en-US" sz="1800" dirty="0"/>
              <a:t> </a:t>
            </a:r>
            <a:r>
              <a:rPr lang="en-US" sz="1800" dirty="0" err="1"/>
              <a:t>merkezi</a:t>
            </a:r>
            <a:r>
              <a:rPr lang="en-US" sz="1800" dirty="0"/>
              <a:t> </a:t>
            </a:r>
            <a:r>
              <a:rPr lang="en-US" sz="1800" dirty="0" err="1"/>
              <a:t>Kocaeli'de</a:t>
            </a:r>
            <a:r>
              <a:rPr lang="en-US" sz="1800" dirty="0"/>
              <a:t> </a:t>
            </a:r>
            <a:r>
              <a:rPr lang="en-US" sz="1800" dirty="0" err="1"/>
              <a:t>yaklaşık</a:t>
            </a:r>
            <a:r>
              <a:rPr lang="en-US" sz="1800" dirty="0"/>
              <a:t> 20 </a:t>
            </a:r>
            <a:r>
              <a:rPr lang="en-US" sz="1800" dirty="0" err="1"/>
              <a:t>yıl</a:t>
            </a:r>
            <a:r>
              <a:rPr lang="en-US" sz="1800" dirty="0"/>
              <a:t> </a:t>
            </a:r>
            <a:r>
              <a:rPr lang="en-US" sz="1800" dirty="0" err="1"/>
              <a:t>önce</a:t>
            </a:r>
            <a:r>
              <a:rPr lang="en-US" sz="1800" dirty="0"/>
              <a:t> </a:t>
            </a:r>
            <a:r>
              <a:rPr lang="en-US" sz="1800" dirty="0" err="1"/>
              <a:t>kurulmuş</a:t>
            </a:r>
            <a:r>
              <a:rPr lang="en-US" sz="1800" dirty="0"/>
              <a:t> </a:t>
            </a:r>
            <a:r>
              <a:rPr lang="en-US" sz="1800" dirty="0" err="1"/>
              <a:t>olup</a:t>
            </a:r>
            <a:r>
              <a:rPr lang="en-US" sz="1800" dirty="0"/>
              <a:t>, 1600 m2'lik </a:t>
            </a:r>
            <a:r>
              <a:rPr lang="en-US" sz="1800" dirty="0" err="1"/>
              <a:t>tesisinde</a:t>
            </a:r>
            <a:r>
              <a:rPr lang="en-US" sz="1800" dirty="0"/>
              <a:t> 33 </a:t>
            </a:r>
            <a:r>
              <a:rPr lang="en-US" sz="1800" dirty="0" err="1"/>
              <a:t>personel</a:t>
            </a:r>
            <a:r>
              <a:rPr lang="en-US" sz="1800" dirty="0"/>
              <a:t> </a:t>
            </a:r>
            <a:r>
              <a:rPr lang="en-US" sz="1800" dirty="0" err="1"/>
              <a:t>ile</a:t>
            </a:r>
            <a:r>
              <a:rPr lang="en-US" sz="1800" dirty="0"/>
              <a:t> </a:t>
            </a:r>
            <a:r>
              <a:rPr lang="en-US" sz="1800" dirty="0" err="1"/>
              <a:t>faaliyetlerine</a:t>
            </a:r>
            <a:r>
              <a:rPr lang="en-US" sz="1800" dirty="0"/>
              <a:t> </a:t>
            </a:r>
            <a:r>
              <a:rPr lang="en-US" sz="1800" dirty="0" err="1"/>
              <a:t>devam</a:t>
            </a:r>
            <a:r>
              <a:rPr lang="en-US" sz="1800" dirty="0"/>
              <a:t> </a:t>
            </a:r>
            <a:r>
              <a:rPr lang="en-US" sz="1800" dirty="0" err="1"/>
              <a:t>etmektedir</a:t>
            </a:r>
            <a:r>
              <a:rPr lang="en-US" sz="1800" dirty="0"/>
              <a:t>.</a:t>
            </a:r>
            <a:endParaRPr lang="tr-TR" sz="1800" dirty="0"/>
          </a:p>
          <a:p>
            <a:pPr algn="just">
              <a:lnSpc>
                <a:spcPct val="170000"/>
              </a:lnSpc>
              <a:spcBef>
                <a:spcPts val="2400"/>
              </a:spcBef>
            </a:pPr>
            <a:r>
              <a:rPr lang="en-US" sz="1800" dirty="0" err="1"/>
              <a:t>Odak</a:t>
            </a:r>
            <a:r>
              <a:rPr lang="en-US" sz="1800" dirty="0"/>
              <a:t> </a:t>
            </a:r>
            <a:r>
              <a:rPr lang="en-US" sz="1800" dirty="0" err="1"/>
              <a:t>noktamız</a:t>
            </a:r>
            <a:r>
              <a:rPr lang="en-US" sz="1800" dirty="0"/>
              <a:t> </a:t>
            </a:r>
            <a:r>
              <a:rPr lang="en-US" sz="1800" dirty="0" err="1"/>
              <a:t>lastik</a:t>
            </a:r>
            <a:r>
              <a:rPr lang="en-US" sz="1800" dirty="0"/>
              <a:t> </a:t>
            </a:r>
            <a:r>
              <a:rPr lang="en-US" sz="1800" dirty="0" err="1"/>
              <a:t>sektörünün</a:t>
            </a:r>
            <a:r>
              <a:rPr lang="en-US" sz="1800" dirty="0"/>
              <a:t> </a:t>
            </a:r>
            <a:r>
              <a:rPr lang="tr-TR" sz="1800" dirty="0"/>
              <a:t>pişirme</a:t>
            </a:r>
            <a:r>
              <a:rPr lang="en-US" sz="1800" dirty="0"/>
              <a:t> </a:t>
            </a:r>
            <a:r>
              <a:rPr lang="en-US" sz="1800" dirty="0" err="1"/>
              <a:t>kalıplarının</a:t>
            </a:r>
            <a:r>
              <a:rPr lang="en-US" sz="1800" dirty="0"/>
              <a:t> </a:t>
            </a:r>
            <a:r>
              <a:rPr lang="en-US" sz="1800" dirty="0" err="1"/>
              <a:t>bakım</a:t>
            </a:r>
            <a:r>
              <a:rPr lang="en-US" sz="1800" dirty="0"/>
              <a:t> </a:t>
            </a:r>
            <a:r>
              <a:rPr lang="en-US" sz="1800" dirty="0" err="1"/>
              <a:t>ve</a:t>
            </a:r>
            <a:r>
              <a:rPr lang="en-US" sz="1800" dirty="0"/>
              <a:t> </a:t>
            </a:r>
            <a:r>
              <a:rPr lang="en-US" sz="1800" dirty="0" err="1"/>
              <a:t>imalatı</a:t>
            </a:r>
            <a:r>
              <a:rPr lang="en-US" sz="1800" dirty="0"/>
              <a:t> </a:t>
            </a:r>
            <a:r>
              <a:rPr lang="en-US" sz="1800" dirty="0" err="1"/>
              <a:t>ile</a:t>
            </a:r>
            <a:r>
              <a:rPr lang="en-US" sz="1800" dirty="0"/>
              <a:t> </a:t>
            </a:r>
            <a:r>
              <a:rPr lang="en-US" sz="1800" dirty="0" err="1"/>
              <a:t>Otomotiv</a:t>
            </a:r>
            <a:r>
              <a:rPr lang="en-US" sz="1800" dirty="0"/>
              <a:t> </a:t>
            </a:r>
            <a:r>
              <a:rPr lang="en-US" sz="1800" dirty="0" err="1"/>
              <a:t>ve</a:t>
            </a:r>
            <a:r>
              <a:rPr lang="en-US" sz="1800" dirty="0"/>
              <a:t> </a:t>
            </a:r>
            <a:r>
              <a:rPr lang="en-US" sz="1800" dirty="0" err="1"/>
              <a:t>Savunma</a:t>
            </a:r>
            <a:r>
              <a:rPr lang="en-US" sz="1800" dirty="0"/>
              <a:t> Sanayi </a:t>
            </a:r>
            <a:r>
              <a:rPr lang="en-US" sz="1800" dirty="0" err="1"/>
              <a:t>sektörünün</a:t>
            </a:r>
            <a:r>
              <a:rPr lang="en-US" sz="1800" dirty="0"/>
              <a:t> her </a:t>
            </a:r>
            <a:r>
              <a:rPr lang="en-US" sz="1800" dirty="0" err="1"/>
              <a:t>türlü</a:t>
            </a:r>
            <a:r>
              <a:rPr lang="en-US" sz="1800" dirty="0"/>
              <a:t> </a:t>
            </a:r>
            <a:r>
              <a:rPr lang="en-US" sz="1800" dirty="0" err="1"/>
              <a:t>yedek</a:t>
            </a:r>
            <a:r>
              <a:rPr lang="en-US" sz="1800" dirty="0"/>
              <a:t> </a:t>
            </a:r>
            <a:r>
              <a:rPr lang="en-US" sz="1800" dirty="0" err="1"/>
              <a:t>parça</a:t>
            </a:r>
            <a:r>
              <a:rPr lang="en-US" sz="1800" dirty="0"/>
              <a:t> </a:t>
            </a:r>
            <a:r>
              <a:rPr lang="en-US" sz="1800" dirty="0" err="1"/>
              <a:t>ve</a:t>
            </a:r>
            <a:r>
              <a:rPr lang="en-US" sz="1800" dirty="0"/>
              <a:t> </a:t>
            </a:r>
            <a:r>
              <a:rPr lang="en-US" sz="1800" dirty="0" err="1"/>
              <a:t>özel</a:t>
            </a:r>
            <a:r>
              <a:rPr lang="en-US" sz="1800" dirty="0"/>
              <a:t> </a:t>
            </a:r>
            <a:r>
              <a:rPr lang="en-US" sz="1800" dirty="0" err="1"/>
              <a:t>proje</a:t>
            </a:r>
            <a:r>
              <a:rPr lang="tr-TR" sz="1800" dirty="0"/>
              <a:t>-fikstür</a:t>
            </a:r>
            <a:r>
              <a:rPr lang="en-US" sz="1800" dirty="0"/>
              <a:t> </a:t>
            </a:r>
            <a:r>
              <a:rPr lang="en-US" sz="1800" dirty="0" err="1"/>
              <a:t>ihtiyacını</a:t>
            </a:r>
            <a:r>
              <a:rPr lang="en-US" sz="1800" dirty="0"/>
              <a:t> </a:t>
            </a:r>
            <a:r>
              <a:rPr lang="en-US" sz="1800" dirty="0" err="1"/>
              <a:t>karşılayacak</a:t>
            </a:r>
            <a:r>
              <a:rPr lang="en-US" sz="1800" dirty="0"/>
              <a:t> </a:t>
            </a:r>
            <a:r>
              <a:rPr lang="en-US" sz="1800" dirty="0" err="1"/>
              <a:t>imalatlardır</a:t>
            </a:r>
            <a:r>
              <a:rPr lang="en-US" sz="1800" dirty="0"/>
              <a:t>.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787070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3AEB26-0DEF-4C56-9615-774D3D529C5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67745" y="1255691"/>
            <a:ext cx="5427370" cy="535761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  <a:spcBef>
                <a:spcPts val="2400"/>
              </a:spcBef>
            </a:pPr>
            <a:r>
              <a:rPr lang="en-US" sz="1800" dirty="0"/>
              <a:t>Robust Ma</a:t>
            </a:r>
            <a:r>
              <a:rPr lang="tr-TR" sz="1800" dirty="0" err="1"/>
              <a:t>chine</a:t>
            </a:r>
            <a:r>
              <a:rPr lang="tr-TR" sz="1800" dirty="0"/>
              <a:t> </a:t>
            </a:r>
            <a:r>
              <a:rPr lang="tr-TR" sz="1800" dirty="0" err="1"/>
              <a:t>and</a:t>
            </a:r>
            <a:r>
              <a:rPr lang="tr-TR" sz="1800" dirty="0"/>
              <a:t> </a:t>
            </a:r>
            <a:r>
              <a:rPr lang="tr-TR" sz="1800" dirty="0" err="1"/>
              <a:t>Mold</a:t>
            </a:r>
            <a:r>
              <a:rPr lang="en-US" sz="1800" dirty="0"/>
              <a:t> A.Ş. </a:t>
            </a:r>
            <a:r>
              <a:rPr lang="tr-TR" sz="1800" dirty="0" err="1"/>
              <a:t>was</a:t>
            </a:r>
            <a:r>
              <a:rPr lang="tr-TR" sz="1800" dirty="0"/>
              <a:t> e</a:t>
            </a:r>
            <a:r>
              <a:rPr lang="en-US" sz="1800" dirty="0"/>
              <a:t>stablished in </a:t>
            </a:r>
            <a:r>
              <a:rPr lang="en-US" sz="1800" dirty="0" err="1"/>
              <a:t>Kocaeli</a:t>
            </a:r>
            <a:r>
              <a:rPr lang="en-US" sz="1800" dirty="0"/>
              <a:t>, the center of the Turkish </a:t>
            </a:r>
            <a:r>
              <a:rPr lang="tr-TR" sz="1800" dirty="0"/>
              <a:t>A</a:t>
            </a:r>
            <a:r>
              <a:rPr lang="en-US" sz="1800" dirty="0" err="1"/>
              <a:t>utomotive</a:t>
            </a:r>
            <a:r>
              <a:rPr lang="tr-TR" sz="1800" dirty="0"/>
              <a:t> </a:t>
            </a:r>
            <a:r>
              <a:rPr lang="tr-TR" sz="1800" dirty="0" err="1"/>
              <a:t>and</a:t>
            </a:r>
            <a:r>
              <a:rPr lang="tr-TR" sz="1800" dirty="0"/>
              <a:t> </a:t>
            </a:r>
            <a:r>
              <a:rPr lang="en-US" sz="1800" dirty="0"/>
              <a:t>tire industry, approximately </a:t>
            </a:r>
            <a:r>
              <a:rPr lang="tr-TR" sz="1800" dirty="0"/>
              <a:t>20</a:t>
            </a:r>
            <a:r>
              <a:rPr lang="en-US" sz="1800" dirty="0"/>
              <a:t> years ago</a:t>
            </a:r>
            <a:r>
              <a:rPr lang="tr-TR" sz="1800" dirty="0"/>
              <a:t> </a:t>
            </a:r>
            <a:r>
              <a:rPr lang="tr-TR" sz="1800" dirty="0" err="1"/>
              <a:t>and</a:t>
            </a:r>
            <a:r>
              <a:rPr lang="en-US" sz="1800" dirty="0"/>
              <a:t> continues its activities in</a:t>
            </a:r>
            <a:r>
              <a:rPr lang="tr-TR" sz="1800" dirty="0"/>
              <a:t> </a:t>
            </a:r>
            <a:r>
              <a:rPr lang="tr-TR" sz="1800" dirty="0" err="1"/>
              <a:t>with</a:t>
            </a:r>
            <a:r>
              <a:rPr lang="tr-TR" sz="1800" dirty="0"/>
              <a:t> 33 </a:t>
            </a:r>
            <a:r>
              <a:rPr lang="tr-TR" sz="1800" dirty="0" err="1"/>
              <a:t>personnel</a:t>
            </a:r>
            <a:r>
              <a:rPr lang="tr-TR" sz="1800" dirty="0"/>
              <a:t> in</a:t>
            </a:r>
            <a:r>
              <a:rPr lang="en-US" sz="1800" dirty="0"/>
              <a:t> its 1600 m2 </a:t>
            </a:r>
            <a:r>
              <a:rPr lang="tr-TR" sz="1800" dirty="0" err="1"/>
              <a:t>plant</a:t>
            </a:r>
            <a:r>
              <a:rPr lang="en-US" sz="1800" dirty="0"/>
              <a:t>.</a:t>
            </a:r>
            <a:endParaRPr lang="tr-TR" sz="1800" dirty="0"/>
          </a:p>
          <a:p>
            <a:pPr algn="just">
              <a:lnSpc>
                <a:spcPct val="170000"/>
              </a:lnSpc>
              <a:spcBef>
                <a:spcPts val="2400"/>
              </a:spcBef>
            </a:pPr>
            <a:r>
              <a:rPr lang="en-US" sz="1800" dirty="0"/>
              <a:t>Our focus is on the maintenance and manufacturing of curing molds of the tire industry and manufacturing to meet all kinds of spare parts and special Project</a:t>
            </a:r>
            <a:r>
              <a:rPr lang="tr-TR" sz="1800" dirty="0"/>
              <a:t>-</a:t>
            </a:r>
            <a:r>
              <a:rPr lang="tr-TR" sz="1800" dirty="0" err="1"/>
              <a:t>Fixtures</a:t>
            </a:r>
            <a:r>
              <a:rPr lang="en-US" sz="1800" dirty="0"/>
              <a:t> needs of the Automotive and Defense Industry sector.</a:t>
            </a:r>
            <a:endParaRPr lang="tr-TR" sz="1800" dirty="0"/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CF3DDEF2-1E9F-4301-BFBD-463327188C5E}"/>
              </a:ext>
            </a:extLst>
          </p:cNvPr>
          <p:cNvSpPr txBox="1">
            <a:spLocks/>
          </p:cNvSpPr>
          <p:nvPr/>
        </p:nvSpPr>
        <p:spPr>
          <a:xfrm>
            <a:off x="838200" y="-14702"/>
            <a:ext cx="10515600" cy="971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3200" b="1" dirty="0">
                <a:solidFill>
                  <a:schemeClr val="accent1">
                    <a:lumMod val="50000"/>
                  </a:schemeClr>
                </a:solidFill>
              </a:rPr>
              <a:t>WHO WE ARE?</a:t>
            </a: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837EE664-CD7D-4AC6-B802-E5CED0D42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0E6D-0BC6-415C-8D4F-7A2D6146AF50}" type="slidenum">
              <a:rPr lang="tr-TR" smtClean="0"/>
              <a:pPr/>
              <a:t>3</a:t>
            </a:fld>
            <a:endParaRPr lang="tr-TR" dirty="0"/>
          </a:p>
        </p:txBody>
      </p:sp>
      <p:grpSp>
        <p:nvGrpSpPr>
          <p:cNvPr id="4" name="Grup 3">
            <a:extLst>
              <a:ext uri="{FF2B5EF4-FFF2-40B4-BE49-F238E27FC236}">
                <a16:creationId xmlns:a16="http://schemas.microsoft.com/office/drawing/2014/main" id="{E8E05CFA-947A-BE8A-06F3-AF397555C629}"/>
              </a:ext>
            </a:extLst>
          </p:cNvPr>
          <p:cNvGrpSpPr/>
          <p:nvPr/>
        </p:nvGrpSpPr>
        <p:grpSpPr>
          <a:xfrm>
            <a:off x="6323524" y="1423115"/>
            <a:ext cx="5608748" cy="4436772"/>
            <a:chOff x="296601" y="1104899"/>
            <a:chExt cx="11591584" cy="5340255"/>
          </a:xfrm>
        </p:grpSpPr>
        <p:pic>
          <p:nvPicPr>
            <p:cNvPr id="6" name="Resim 5">
              <a:extLst>
                <a:ext uri="{FF2B5EF4-FFF2-40B4-BE49-F238E27FC236}">
                  <a16:creationId xmlns:a16="http://schemas.microsoft.com/office/drawing/2014/main" id="{8750F9D3-C483-1595-3009-A3BF21A3F61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0671" y="1104899"/>
              <a:ext cx="3680848" cy="2526713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7" name="Resim 6">
              <a:extLst>
                <a:ext uri="{FF2B5EF4-FFF2-40B4-BE49-F238E27FC236}">
                  <a16:creationId xmlns:a16="http://schemas.microsoft.com/office/drawing/2014/main" id="{E669D0F5-5E6F-2A34-2E9D-B4B6A295F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207337" y="1104902"/>
              <a:ext cx="3680848" cy="2526714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8" name="Resim 7">
              <a:extLst>
                <a:ext uri="{FF2B5EF4-FFF2-40B4-BE49-F238E27FC236}">
                  <a16:creationId xmlns:a16="http://schemas.microsoft.com/office/drawing/2014/main" id="{72CD6867-4280-17EC-F8BE-7E14AF34D1C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251968" y="1104901"/>
              <a:ext cx="3680848" cy="2526714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9" name="Resim 8">
              <a:extLst>
                <a:ext uri="{FF2B5EF4-FFF2-40B4-BE49-F238E27FC236}">
                  <a16:creationId xmlns:a16="http://schemas.microsoft.com/office/drawing/2014/main" id="{D401FAF4-2055-2308-95C8-B1FC82B71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96601" y="3918440"/>
              <a:ext cx="3680848" cy="2526714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10" name="Resim 9">
              <a:extLst>
                <a:ext uri="{FF2B5EF4-FFF2-40B4-BE49-F238E27FC236}">
                  <a16:creationId xmlns:a16="http://schemas.microsoft.com/office/drawing/2014/main" id="{4526D46F-AAE7-9262-63EC-3D4CFC0F960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251969" y="3918439"/>
              <a:ext cx="3680848" cy="2526714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11" name="Resim 10">
              <a:extLst>
                <a:ext uri="{FF2B5EF4-FFF2-40B4-BE49-F238E27FC236}">
                  <a16:creationId xmlns:a16="http://schemas.microsoft.com/office/drawing/2014/main" id="{EB9A4A08-B668-6FD9-5157-6B882943A7B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93267" y="3918439"/>
              <a:ext cx="3693941" cy="2526714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</p:spTree>
    <p:extLst>
      <p:ext uri="{BB962C8B-B14F-4D97-AF65-F5344CB8AC3E}">
        <p14:creationId xmlns:p14="http://schemas.microsoft.com/office/powerpoint/2010/main" val="2017141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EE09FF-98FC-4AAE-B970-CC0B21B84EB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13117" y="956605"/>
            <a:ext cx="10515600" cy="56270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CNC CENTERS                                                                                                 SPECIFICATIONS</a:t>
            </a:r>
            <a:endParaRPr lang="tr-TR" sz="1800" b="1" dirty="0">
              <a:solidFill>
                <a:schemeClr val="accent1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CNC VERTICAL TURNING CENTER, YOU JI, YV1200ATC                     	MAX SWING DIA 1600MM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CNC </a:t>
            </a:r>
            <a:r>
              <a:rPr lang="tr-TR" sz="1600" dirty="0">
                <a:ea typeface="Calibri" panose="020F0502020204030204" pitchFamily="34" charset="0"/>
                <a:cs typeface="Times New Roman" panose="02020603050405020304" pitchFamily="18" charset="0"/>
              </a:rPr>
              <a:t>HORIZONTAL LATHE</a:t>
            </a: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HWACHEON                          		RPM 5000– X:850  – Ø650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CNC MACHINING CENTER, HWACHEON                      		RPM 8000 – X:1100, Y:600, Z:600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CNC MACHINING CENTER, MORI SEIKI    				RPM 12000– X:1000, Y:500, Z:500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CNC MACHINING CENTER, HARTFORD                      			RPM 12000– X:1020, Y:600, Z:600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CNC MACHINING CENTER, 4 </a:t>
            </a:r>
            <a:r>
              <a:rPr lang="tr-TR" sz="1600" dirty="0">
                <a:ea typeface="Calibri" panose="020F0502020204030204" pitchFamily="34" charset="0"/>
                <a:cs typeface="Times New Roman" panose="02020603050405020304" pitchFamily="18" charset="0"/>
              </a:rPr>
              <a:t>AXIS , </a:t>
            </a: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YCM-NXV1680A 			RPM 12000– X:1630, Y:762, Z:700</a:t>
            </a:r>
          </a:p>
          <a:p>
            <a:pPr marL="0" indent="0">
              <a:lnSpc>
                <a:spcPct val="100000"/>
              </a:lnSpc>
              <a:buNone/>
            </a:pPr>
            <a:endParaRPr lang="tr-TR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tr-TR" sz="1600" b="1" dirty="0">
                <a:solidFill>
                  <a:schemeClr val="accent1">
                    <a:lumMod val="75000"/>
                  </a:schemeClr>
                </a:solidFill>
              </a:rPr>
              <a:t>UNIVERSAL LATHES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UNIVERSAL </a:t>
            </a:r>
            <a:r>
              <a:rPr lang="tr-TR" sz="1600" dirty="0">
                <a:ea typeface="Calibri" panose="020F0502020204030204" pitchFamily="34" charset="0"/>
                <a:cs typeface="Times New Roman" panose="02020603050405020304" pitchFamily="18" charset="0"/>
              </a:rPr>
              <a:t>FACE LATHE</a:t>
            </a: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            				MAX TURNING LENGTH 1500 – Ø2400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UNIVERSAL </a:t>
            </a:r>
            <a:r>
              <a:rPr lang="tr-TR" sz="1600" dirty="0">
                <a:ea typeface="Calibri" panose="020F0502020204030204" pitchFamily="34" charset="0"/>
                <a:cs typeface="Times New Roman" panose="02020603050405020304" pitchFamily="18" charset="0"/>
              </a:rPr>
              <a:t>LATHE</a:t>
            </a: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                           				MAX TURNING LENGTH 1500 – Ø1110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UNIVERSAL </a:t>
            </a:r>
            <a:r>
              <a:rPr lang="tr-TR" sz="1600" dirty="0">
                <a:ea typeface="Calibri" panose="020F0502020204030204" pitchFamily="34" charset="0"/>
                <a:cs typeface="Times New Roman" panose="02020603050405020304" pitchFamily="18" charset="0"/>
              </a:rPr>
              <a:t>LATHE</a:t>
            </a: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2                          				MAX TURNING LENGTH 1000 – Ø520</a:t>
            </a: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UNIVERSAL </a:t>
            </a:r>
            <a:r>
              <a:rPr lang="tr-TR" sz="1600" dirty="0">
                <a:ea typeface="Calibri" panose="020F0502020204030204" pitchFamily="34" charset="0"/>
                <a:cs typeface="Times New Roman" panose="02020603050405020304" pitchFamily="18" charset="0"/>
              </a:rPr>
              <a:t>LATHE</a:t>
            </a: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3                          				MAX TURNING LENGTH 3000 – Ø660</a:t>
            </a: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UNIVERSAL </a:t>
            </a:r>
            <a:r>
              <a:rPr lang="tr-TR" sz="1600" dirty="0">
                <a:ea typeface="Calibri" panose="020F0502020204030204" pitchFamily="34" charset="0"/>
                <a:cs typeface="Times New Roman" panose="02020603050405020304" pitchFamily="18" charset="0"/>
              </a:rPr>
              <a:t>LATHE</a:t>
            </a:r>
            <a:r>
              <a:rPr lang="tr-TR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4                          				MAX TURNING LENGTH 4000 – Ø800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Font typeface="+mj-lt"/>
              <a:buAutoNum type="arabicPeriod"/>
            </a:pPr>
            <a:endParaRPr lang="tr-T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Font typeface="+mj-lt"/>
              <a:buAutoNum type="arabicPeriod"/>
            </a:pPr>
            <a:endParaRPr lang="tr-T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endParaRPr lang="tr-TR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tr-TR" sz="1800" dirty="0"/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584057B3-ACEC-4CE9-A0E5-7C870794D3F5}"/>
              </a:ext>
            </a:extLst>
          </p:cNvPr>
          <p:cNvSpPr txBox="1">
            <a:spLocks/>
          </p:cNvSpPr>
          <p:nvPr/>
        </p:nvSpPr>
        <p:spPr>
          <a:xfrm>
            <a:off x="838200" y="-14702"/>
            <a:ext cx="10515600" cy="971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3200" b="1" dirty="0">
                <a:solidFill>
                  <a:schemeClr val="accent1">
                    <a:lumMod val="50000"/>
                  </a:schemeClr>
                </a:solidFill>
              </a:rPr>
              <a:t>MACHINE PARK</a:t>
            </a: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92D37DE2-FEFA-4CCA-AB9E-5254971D0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0E6D-0BC6-415C-8D4F-7A2D6146AF50}" type="slidenum">
              <a:rPr lang="tr-TR" smtClean="0"/>
              <a:pPr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1488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EE09FF-98FC-4AAE-B970-CC0B21B84EB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164102"/>
            <a:ext cx="10515600" cy="452979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UNIVERSAL MILLING MACHINES 					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SPECIFICATION</a:t>
            </a:r>
            <a:endParaRPr lang="tr-TR" sz="1800" b="1" dirty="0">
              <a:solidFill>
                <a:schemeClr val="accent1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r>
              <a:rPr lang="tr-T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MILLING MACHINE 1                                                 			X900,Y350,Z600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r>
              <a:rPr lang="tr-T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MILLING MACHINE 2                                                 			X900,Y350,Z600</a:t>
            </a:r>
          </a:p>
          <a:p>
            <a:pPr marL="342900" lvl="0" indent="-342900">
              <a:lnSpc>
                <a:spcPct val="100000"/>
              </a:lnSpc>
              <a:buFont typeface="+mj-lt"/>
              <a:buAutoNum type="arabicPeriod"/>
            </a:pPr>
            <a:r>
              <a:rPr lang="tr-T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MILLING MACHINE 3                                                 			X1200,Y500,Z600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OTHERS                                                                                       			</a:t>
            </a: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tr-T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SANDBLASTING MACHINE                                          			Ø 1200 </a:t>
            </a:r>
            <a:r>
              <a:rPr lang="tr-TR" sz="1800" dirty="0">
                <a:ea typeface="Calibri" panose="020F0502020204030204" pitchFamily="34" charset="0"/>
                <a:cs typeface="Times New Roman" panose="02020603050405020304" pitchFamily="18" charset="0"/>
              </a:rPr>
              <a:t>CAPACITY</a:t>
            </a:r>
            <a:endParaRPr lang="tr-T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tr-T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SANDBLASTING MACHINE                                          			Ø 700 </a:t>
            </a:r>
            <a:r>
              <a:rPr lang="tr-TR" sz="1800" dirty="0">
                <a:ea typeface="Calibri" panose="020F0502020204030204" pitchFamily="34" charset="0"/>
                <a:cs typeface="Times New Roman" panose="02020603050405020304" pitchFamily="18" charset="0"/>
              </a:rPr>
              <a:t>CAPACITY</a:t>
            </a:r>
            <a:endParaRPr lang="tr-T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tr-T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MANUEL PANTOGRAPH ENGRAVING STATION                   </a:t>
            </a: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tr-TR" sz="1800" dirty="0">
                <a:ea typeface="Calibri" panose="020F0502020204030204" pitchFamily="34" charset="0"/>
                <a:cs typeface="Times New Roman" panose="02020603050405020304" pitchFamily="18" charset="0"/>
              </a:rPr>
              <a:t>BAND SAWING MACHINE</a:t>
            </a: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tr-T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HYDRAULIC PRESS                                 				</a:t>
            </a:r>
            <a:r>
              <a:rPr lang="tr-TR" sz="1800" dirty="0">
                <a:ea typeface="Calibri" panose="020F0502020204030204" pitchFamily="34" charset="0"/>
                <a:cs typeface="Times New Roman" panose="02020603050405020304" pitchFamily="18" charset="0"/>
              </a:rPr>
              <a:t>FORCE </a:t>
            </a:r>
            <a:r>
              <a:rPr lang="tr-T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180 TF      </a:t>
            </a: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tr-TR" sz="1800" dirty="0">
                <a:ea typeface="Calibri" panose="020F0502020204030204" pitchFamily="34" charset="0"/>
                <a:cs typeface="Times New Roman" panose="02020603050405020304" pitchFamily="18" charset="0"/>
              </a:rPr>
              <a:t>WIRE EROSION MACHINE 					</a:t>
            </a:r>
            <a:r>
              <a:rPr lang="tr-T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X800, Y1000, Z800</a:t>
            </a: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tr-T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ELECTRO EROSION MACHINE         					X450, Y250, Z300	</a:t>
            </a:r>
          </a:p>
          <a:p>
            <a:pPr marL="342900" lvl="0" indent="-342900">
              <a:spcBef>
                <a:spcPts val="1200"/>
              </a:spcBef>
              <a:buFont typeface="+mj-lt"/>
              <a:buAutoNum type="arabicPeriod"/>
            </a:pPr>
            <a:r>
              <a:rPr lang="tr-T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CNC MILLING ROUTER 1                           				X400, Y400, Z150</a:t>
            </a:r>
          </a:p>
          <a:p>
            <a:pPr marL="342900" lvl="0" indent="-342900">
              <a:spcBef>
                <a:spcPts val="12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tr-T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CNC </a:t>
            </a:r>
            <a:r>
              <a:rPr lang="tr-TR" sz="1800" dirty="0">
                <a:ea typeface="Calibri" panose="020F0502020204030204" pitchFamily="34" charset="0"/>
                <a:cs typeface="Times New Roman" panose="02020603050405020304" pitchFamily="18" charset="0"/>
              </a:rPr>
              <a:t>MILLING ROUTER 2</a:t>
            </a:r>
            <a:r>
              <a:rPr lang="tr-T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          					</a:t>
            </a:r>
            <a:r>
              <a:rPr lang="tr-TR" sz="1800" dirty="0"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tr-TR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400, Y600, Z200</a:t>
            </a:r>
          </a:p>
          <a:p>
            <a:pPr marL="0" lvl="0" indent="0">
              <a:spcBef>
                <a:spcPts val="1200"/>
              </a:spcBef>
              <a:spcAft>
                <a:spcPts val="800"/>
              </a:spcAft>
              <a:buNone/>
            </a:pPr>
            <a:endParaRPr lang="tr-T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1200"/>
              </a:spcBef>
              <a:spcAft>
                <a:spcPts val="800"/>
              </a:spcAft>
              <a:buFont typeface="+mj-lt"/>
              <a:buAutoNum type="arabicPeriod"/>
            </a:pPr>
            <a:endParaRPr lang="tr-TR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endParaRPr lang="tr-TR" sz="1800" dirty="0"/>
          </a:p>
        </p:txBody>
      </p:sp>
      <p:sp>
        <p:nvSpPr>
          <p:cNvPr id="7" name="Başlık 1">
            <a:extLst>
              <a:ext uri="{FF2B5EF4-FFF2-40B4-BE49-F238E27FC236}">
                <a16:creationId xmlns:a16="http://schemas.microsoft.com/office/drawing/2014/main" id="{FCBEE74B-C38B-46C5-9580-2C6A1E269A54}"/>
              </a:ext>
            </a:extLst>
          </p:cNvPr>
          <p:cNvSpPr txBox="1">
            <a:spLocks/>
          </p:cNvSpPr>
          <p:nvPr/>
        </p:nvSpPr>
        <p:spPr>
          <a:xfrm>
            <a:off x="838200" y="-14702"/>
            <a:ext cx="10515600" cy="971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3200" b="1" dirty="0">
                <a:solidFill>
                  <a:schemeClr val="accent1">
                    <a:lumMod val="50000"/>
                  </a:schemeClr>
                </a:solidFill>
              </a:rPr>
              <a:t>MACHINE PARK</a:t>
            </a: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2BFB0491-44D4-48C4-AC1E-2A014C918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42282"/>
            <a:ext cx="2743200" cy="365125"/>
          </a:xfrm>
        </p:spPr>
        <p:txBody>
          <a:bodyPr/>
          <a:lstStyle/>
          <a:p>
            <a:fld id="{F65D0E6D-0BC6-415C-8D4F-7A2D6146AF50}" type="slidenum">
              <a:rPr lang="tr-TR" smtClean="0"/>
              <a:pPr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3835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Resim 22">
            <a:extLst>
              <a:ext uri="{FF2B5EF4-FFF2-40B4-BE49-F238E27FC236}">
                <a16:creationId xmlns:a16="http://schemas.microsoft.com/office/drawing/2014/main" id="{FD91EEF6-4B35-4965-89AB-EE96C2783D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6949" y="1169995"/>
            <a:ext cx="2065944" cy="1547447"/>
          </a:xfrm>
          <a:prstGeom prst="rect">
            <a:avLst/>
          </a:prstGeom>
        </p:spPr>
      </p:pic>
      <p:pic>
        <p:nvPicPr>
          <p:cNvPr id="31" name="Resim 30">
            <a:extLst>
              <a:ext uri="{FF2B5EF4-FFF2-40B4-BE49-F238E27FC236}">
                <a16:creationId xmlns:a16="http://schemas.microsoft.com/office/drawing/2014/main" id="{B797D306-0960-4EE2-B425-C5980CA0411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34116" y="2876787"/>
            <a:ext cx="1776535" cy="1714531"/>
          </a:xfrm>
          <a:prstGeom prst="rect">
            <a:avLst/>
          </a:prstGeom>
        </p:spPr>
      </p:pic>
      <p:pic>
        <p:nvPicPr>
          <p:cNvPr id="14" name="Resim 13">
            <a:extLst>
              <a:ext uri="{FF2B5EF4-FFF2-40B4-BE49-F238E27FC236}">
                <a16:creationId xmlns:a16="http://schemas.microsoft.com/office/drawing/2014/main" id="{C46E9049-2322-4FA5-8766-8C11AD8E1E0A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800" y="6151875"/>
            <a:ext cx="1962532" cy="774073"/>
          </a:xfrm>
          <a:prstGeom prst="rect">
            <a:avLst/>
          </a:prstGeom>
        </p:spPr>
      </p:pic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C3C0BA18-B02C-408B-AE0E-4B4F0A3FC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4173" y="6453888"/>
            <a:ext cx="2743200" cy="365125"/>
          </a:xfrm>
        </p:spPr>
        <p:txBody>
          <a:bodyPr/>
          <a:lstStyle/>
          <a:p>
            <a:fld id="{F65D0E6D-0BC6-415C-8D4F-7A2D6146AF50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15" name="Başlık 1">
            <a:extLst>
              <a:ext uri="{FF2B5EF4-FFF2-40B4-BE49-F238E27FC236}">
                <a16:creationId xmlns:a16="http://schemas.microsoft.com/office/drawing/2014/main" id="{3E45C809-27D6-41F3-828F-392BEAFBB647}"/>
              </a:ext>
            </a:extLst>
          </p:cNvPr>
          <p:cNvSpPr txBox="1">
            <a:spLocks/>
          </p:cNvSpPr>
          <p:nvPr/>
        </p:nvSpPr>
        <p:spPr>
          <a:xfrm>
            <a:off x="838200" y="-14702"/>
            <a:ext cx="10515600" cy="971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3200" b="1" dirty="0">
                <a:solidFill>
                  <a:schemeClr val="accent1">
                    <a:lumMod val="50000"/>
                  </a:schemeClr>
                </a:solidFill>
              </a:rPr>
              <a:t>OUR REFERENCES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50C2BCF-E6AC-F327-020B-252B1140B1D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28" y="2830625"/>
            <a:ext cx="2142144" cy="2057143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36585699-FC19-94FF-391A-72691329F76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362" y="4538108"/>
            <a:ext cx="2024533" cy="2057687"/>
          </a:xfrm>
          <a:prstGeom prst="rect">
            <a:avLst/>
          </a:prstGeom>
        </p:spPr>
      </p:pic>
      <p:pic>
        <p:nvPicPr>
          <p:cNvPr id="12" name="Resim 11">
            <a:extLst>
              <a:ext uri="{FF2B5EF4-FFF2-40B4-BE49-F238E27FC236}">
                <a16:creationId xmlns:a16="http://schemas.microsoft.com/office/drawing/2014/main" id="{A17804DE-1DDC-8600-676D-338E6F37894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28" y="4826790"/>
            <a:ext cx="2142144" cy="1381141"/>
          </a:xfrm>
          <a:prstGeom prst="rect">
            <a:avLst/>
          </a:prstGeom>
        </p:spPr>
      </p:pic>
      <p:pic>
        <p:nvPicPr>
          <p:cNvPr id="18" name="Resim 17">
            <a:extLst>
              <a:ext uri="{FF2B5EF4-FFF2-40B4-BE49-F238E27FC236}">
                <a16:creationId xmlns:a16="http://schemas.microsoft.com/office/drawing/2014/main" id="{D982A3C9-D25E-CB40-6128-D1743A13F8C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536" y="4507025"/>
            <a:ext cx="2156038" cy="2088770"/>
          </a:xfrm>
          <a:prstGeom prst="rect">
            <a:avLst/>
          </a:prstGeom>
        </p:spPr>
      </p:pic>
      <p:pic>
        <p:nvPicPr>
          <p:cNvPr id="22" name="Resim 21">
            <a:extLst>
              <a:ext uri="{FF2B5EF4-FFF2-40B4-BE49-F238E27FC236}">
                <a16:creationId xmlns:a16="http://schemas.microsoft.com/office/drawing/2014/main" id="{2446378A-1CA5-FD12-766F-1AE31FC6F0A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352" y="5078319"/>
            <a:ext cx="2075883" cy="1219370"/>
          </a:xfrm>
          <a:prstGeom prst="rect">
            <a:avLst/>
          </a:prstGeom>
        </p:spPr>
      </p:pic>
      <p:pic>
        <p:nvPicPr>
          <p:cNvPr id="25" name="Resim 24">
            <a:extLst>
              <a:ext uri="{FF2B5EF4-FFF2-40B4-BE49-F238E27FC236}">
                <a16:creationId xmlns:a16="http://schemas.microsoft.com/office/drawing/2014/main" id="{10B906E4-BFFB-27AA-B742-9C1D38C63D1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600" y="5028067"/>
            <a:ext cx="1750608" cy="1181011"/>
          </a:xfrm>
          <a:prstGeom prst="rect">
            <a:avLst/>
          </a:prstGeom>
        </p:spPr>
      </p:pic>
      <p:pic>
        <p:nvPicPr>
          <p:cNvPr id="27" name="Resim 26">
            <a:extLst>
              <a:ext uri="{FF2B5EF4-FFF2-40B4-BE49-F238E27FC236}">
                <a16:creationId xmlns:a16="http://schemas.microsoft.com/office/drawing/2014/main" id="{0524D0ED-B4E9-B021-0F76-6D5D26A19FE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921" y="4444288"/>
            <a:ext cx="1754709" cy="2067213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0A0CC97D-EE3A-D5AF-9B87-9C6F09DAB93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402033" y="1169994"/>
            <a:ext cx="2065944" cy="1547447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931EF9FF-7332-A544-8F7B-3E82D0DA93B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534116" y="1169994"/>
            <a:ext cx="1728816" cy="1547447"/>
          </a:xfrm>
          <a:prstGeom prst="rect">
            <a:avLst/>
          </a:prstGeom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6BAB1CFD-C99B-33D2-FD40-95DBDA1FF0E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92978" y="1180435"/>
            <a:ext cx="1728816" cy="1547446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30EA55AB-222E-F85D-57D4-3D54534D3CF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209393" y="1180435"/>
            <a:ext cx="1838795" cy="1531695"/>
          </a:xfrm>
          <a:prstGeom prst="rect">
            <a:avLst/>
          </a:prstGeom>
        </p:spPr>
      </p:pic>
      <p:pic>
        <p:nvPicPr>
          <p:cNvPr id="13" name="Resim 12">
            <a:extLst>
              <a:ext uri="{FF2B5EF4-FFF2-40B4-BE49-F238E27FC236}">
                <a16:creationId xmlns:a16="http://schemas.microsoft.com/office/drawing/2014/main" id="{BA90F81B-8278-1276-F15A-8BE72F0AE17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251840" y="1168425"/>
            <a:ext cx="1896716" cy="1543705"/>
          </a:xfrm>
          <a:prstGeom prst="rect">
            <a:avLst/>
          </a:prstGeom>
        </p:spPr>
      </p:pic>
      <p:pic>
        <p:nvPicPr>
          <p:cNvPr id="8" name="Resim 7">
            <a:extLst>
              <a:ext uri="{FF2B5EF4-FFF2-40B4-BE49-F238E27FC236}">
                <a16:creationId xmlns:a16="http://schemas.microsoft.com/office/drawing/2014/main" id="{CB8CBA83-8743-7D88-68AC-80496B4929F1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403774" y="2876787"/>
            <a:ext cx="2075883" cy="1714531"/>
          </a:xfrm>
          <a:prstGeom prst="rect">
            <a:avLst/>
          </a:prstGeom>
        </p:spPr>
      </p:pic>
      <p:pic>
        <p:nvPicPr>
          <p:cNvPr id="41" name="Resim 40">
            <a:extLst>
              <a:ext uri="{FF2B5EF4-FFF2-40B4-BE49-F238E27FC236}">
                <a16:creationId xmlns:a16="http://schemas.microsoft.com/office/drawing/2014/main" id="{7F2BE535-8E7E-0953-85A2-FBF9D4AA8A98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227767" y="2876788"/>
            <a:ext cx="1920789" cy="1714530"/>
          </a:xfrm>
          <a:prstGeom prst="rect">
            <a:avLst/>
          </a:prstGeom>
        </p:spPr>
      </p:pic>
      <p:pic>
        <p:nvPicPr>
          <p:cNvPr id="43" name="Resim 42">
            <a:extLst>
              <a:ext uri="{FF2B5EF4-FFF2-40B4-BE49-F238E27FC236}">
                <a16:creationId xmlns:a16="http://schemas.microsoft.com/office/drawing/2014/main" id="{0A463469-8E71-8C7E-0BDB-5CAA4EDEF646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416623" y="2876787"/>
            <a:ext cx="1705172" cy="1714531"/>
          </a:xfrm>
          <a:prstGeom prst="rect">
            <a:avLst/>
          </a:prstGeom>
        </p:spPr>
      </p:pic>
      <p:pic>
        <p:nvPicPr>
          <p:cNvPr id="45" name="Resim 44">
            <a:extLst>
              <a:ext uri="{FF2B5EF4-FFF2-40B4-BE49-F238E27FC236}">
                <a16:creationId xmlns:a16="http://schemas.microsoft.com/office/drawing/2014/main" id="{11D212FA-269C-1452-A346-5664E6DCC405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0225614" y="2876787"/>
            <a:ext cx="1838794" cy="1714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58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Resim 13">
            <a:extLst>
              <a:ext uri="{FF2B5EF4-FFF2-40B4-BE49-F238E27FC236}">
                <a16:creationId xmlns:a16="http://schemas.microsoft.com/office/drawing/2014/main" id="{C46E9049-2322-4FA5-8766-8C11AD8E1E0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800" y="6151875"/>
            <a:ext cx="1962532" cy="774073"/>
          </a:xfrm>
          <a:prstGeom prst="rect">
            <a:avLst/>
          </a:prstGeom>
        </p:spPr>
      </p:pic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C3C0BA18-B02C-408B-AE0E-4B4F0A3FC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D0E6D-0BC6-415C-8D4F-7A2D6146AF50}" type="slidenum">
              <a:rPr lang="tr-TR" smtClean="0"/>
              <a:pPr/>
              <a:t>7</a:t>
            </a:fld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43C29C0-57DC-6143-3E2A-839CBEED9F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712" y="1158687"/>
            <a:ext cx="7512146" cy="2686425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355599" y="4690150"/>
            <a:ext cx="57785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/>
              <a:t>Contact</a:t>
            </a:r>
            <a:r>
              <a:rPr lang="tr-TR" b="1" dirty="0"/>
              <a:t> </a:t>
            </a:r>
            <a:r>
              <a:rPr lang="tr-TR" b="1" dirty="0" err="1"/>
              <a:t>Number</a:t>
            </a:r>
            <a:r>
              <a:rPr lang="tr-TR" b="1" dirty="0"/>
              <a:t>: </a:t>
            </a:r>
            <a:r>
              <a:rPr lang="tr-TR" dirty="0"/>
              <a:t>+90 (262) 349 20 54 – 0 (532) 066 59 54</a:t>
            </a:r>
          </a:p>
          <a:p>
            <a:endParaRPr lang="tr-TR" dirty="0"/>
          </a:p>
          <a:p>
            <a:r>
              <a:rPr lang="tr-TR" b="1" dirty="0" err="1"/>
              <a:t>Adress</a:t>
            </a:r>
            <a:r>
              <a:rPr lang="tr-TR" b="1" dirty="0"/>
              <a:t>:</a:t>
            </a:r>
            <a:r>
              <a:rPr lang="tr-TR" dirty="0"/>
              <a:t> Karadenizliler, Ordulu </a:t>
            </a:r>
            <a:r>
              <a:rPr lang="tr-TR" dirty="0" err="1"/>
              <a:t>Cd</a:t>
            </a:r>
            <a:r>
              <a:rPr lang="tr-TR" dirty="0"/>
              <a:t>. No:80, 41140 </a:t>
            </a:r>
            <a:r>
              <a:rPr lang="tr-TR" dirty="0" err="1"/>
              <a:t>Başiskele</a:t>
            </a:r>
            <a:r>
              <a:rPr lang="tr-TR" dirty="0"/>
              <a:t>/Kocaeli</a:t>
            </a:r>
          </a:p>
          <a:p>
            <a:endParaRPr lang="tr-TR" dirty="0"/>
          </a:p>
          <a:p>
            <a:r>
              <a:rPr lang="tr-TR" b="1" dirty="0"/>
              <a:t>Web:</a:t>
            </a:r>
            <a:r>
              <a:rPr lang="tr-TR" dirty="0"/>
              <a:t> </a:t>
            </a:r>
            <a:r>
              <a:rPr lang="tr-TR" dirty="0">
                <a:hlinkClick r:id="rId5"/>
              </a:rPr>
              <a:t>www.robustmakine.com</a:t>
            </a:r>
            <a:endParaRPr lang="tr-TR" dirty="0"/>
          </a:p>
          <a:p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4673599" y="3845112"/>
            <a:ext cx="2921000" cy="4093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433084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9187</TotalTime>
  <Words>532</Words>
  <Application>Microsoft Office PowerPoint</Application>
  <PresentationFormat>Geniş ekran</PresentationFormat>
  <Paragraphs>55</Paragraphs>
  <Slides>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Ali KAVAK</dc:creator>
  <cp:lastModifiedBy>emrah güngördü</cp:lastModifiedBy>
  <cp:revision>210</cp:revision>
  <dcterms:created xsi:type="dcterms:W3CDTF">2021-03-09T06:52:37Z</dcterms:created>
  <dcterms:modified xsi:type="dcterms:W3CDTF">2024-04-16T06:55:10Z</dcterms:modified>
</cp:coreProperties>
</file>