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sldIdLst>
    <p:sldId id="256" r:id="rId2"/>
  </p:sldIdLst>
  <p:sldSz cx="24387175" cy="13716000"/>
  <p:notesSz cx="13716000" cy="24387175"/>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55" d="100"/>
          <a:sy n="55" d="100"/>
        </p:scale>
        <p:origin x="636"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51113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3" Type="http://schemas.openxmlformats.org/officeDocument/2006/relationships/image" Target="../media/image11.png"/><Relationship Id="rId18" Type="http://schemas.openxmlformats.org/officeDocument/2006/relationships/image" Target="../media/image16.svg"/><Relationship Id="rId26" Type="http://schemas.openxmlformats.org/officeDocument/2006/relationships/image" Target="../media/image24.png"/><Relationship Id="rId39" Type="http://schemas.openxmlformats.org/officeDocument/2006/relationships/image" Target="../media/image37.png"/><Relationship Id="rId21" Type="http://schemas.openxmlformats.org/officeDocument/2006/relationships/image" Target="../media/image19.png"/><Relationship Id="rId34" Type="http://schemas.openxmlformats.org/officeDocument/2006/relationships/image" Target="../media/image32.png"/><Relationship Id="rId42" Type="http://schemas.openxmlformats.org/officeDocument/2006/relationships/image" Target="../media/image40.png"/><Relationship Id="rId47" Type="http://schemas.openxmlformats.org/officeDocument/2006/relationships/image" Target="../media/image45.svg"/><Relationship Id="rId50" Type="http://schemas.openxmlformats.org/officeDocument/2006/relationships/image" Target="../media/image48.png"/><Relationship Id="rId7" Type="http://schemas.openxmlformats.org/officeDocument/2006/relationships/image" Target="../media/image5.png"/><Relationship Id="rId2" Type="http://schemas.openxmlformats.org/officeDocument/2006/relationships/notesSlide" Target="../notesSlides/notesSlide1.xml"/><Relationship Id="rId16" Type="http://schemas.openxmlformats.org/officeDocument/2006/relationships/image" Target="../media/image14.svg"/><Relationship Id="rId29" Type="http://schemas.openxmlformats.org/officeDocument/2006/relationships/image" Target="../media/image27.svg"/><Relationship Id="rId11" Type="http://schemas.openxmlformats.org/officeDocument/2006/relationships/image" Target="../media/image9.png"/><Relationship Id="rId24" Type="http://schemas.openxmlformats.org/officeDocument/2006/relationships/image" Target="../media/image22.png"/><Relationship Id="rId32" Type="http://schemas.openxmlformats.org/officeDocument/2006/relationships/image" Target="../media/image30.png"/><Relationship Id="rId37" Type="http://schemas.openxmlformats.org/officeDocument/2006/relationships/image" Target="../media/image35.png"/><Relationship Id="rId40" Type="http://schemas.openxmlformats.org/officeDocument/2006/relationships/image" Target="../media/image38.png"/><Relationship Id="rId45" Type="http://schemas.openxmlformats.org/officeDocument/2006/relationships/image" Target="../media/image43.svg"/><Relationship Id="rId5" Type="http://schemas.openxmlformats.org/officeDocument/2006/relationships/image" Target="../media/image3.png"/><Relationship Id="rId15" Type="http://schemas.openxmlformats.org/officeDocument/2006/relationships/image" Target="../media/image13.png"/><Relationship Id="rId23" Type="http://schemas.openxmlformats.org/officeDocument/2006/relationships/image" Target="../media/image21.svg"/><Relationship Id="rId28" Type="http://schemas.openxmlformats.org/officeDocument/2006/relationships/image" Target="../media/image26.png"/><Relationship Id="rId36" Type="http://schemas.openxmlformats.org/officeDocument/2006/relationships/image" Target="../media/image34.png"/><Relationship Id="rId49" Type="http://schemas.openxmlformats.org/officeDocument/2006/relationships/image" Target="../media/image47.png"/><Relationship Id="rId10" Type="http://schemas.openxmlformats.org/officeDocument/2006/relationships/image" Target="../media/image8.svg"/><Relationship Id="rId19" Type="http://schemas.openxmlformats.org/officeDocument/2006/relationships/image" Target="../media/image17.png"/><Relationship Id="rId31" Type="http://schemas.openxmlformats.org/officeDocument/2006/relationships/image" Target="../media/image29.png"/><Relationship Id="rId44" Type="http://schemas.openxmlformats.org/officeDocument/2006/relationships/image" Target="../media/image42.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svg"/><Relationship Id="rId22" Type="http://schemas.openxmlformats.org/officeDocument/2006/relationships/image" Target="../media/image20.png"/><Relationship Id="rId27" Type="http://schemas.openxmlformats.org/officeDocument/2006/relationships/image" Target="../media/image25.svg"/><Relationship Id="rId30" Type="http://schemas.openxmlformats.org/officeDocument/2006/relationships/image" Target="../media/image28.png"/><Relationship Id="rId35" Type="http://schemas.openxmlformats.org/officeDocument/2006/relationships/image" Target="../media/image33.png"/><Relationship Id="rId43" Type="http://schemas.openxmlformats.org/officeDocument/2006/relationships/image" Target="../media/image41.svg"/><Relationship Id="rId48" Type="http://schemas.openxmlformats.org/officeDocument/2006/relationships/image" Target="../media/image46.png"/><Relationship Id="rId8" Type="http://schemas.openxmlformats.org/officeDocument/2006/relationships/image" Target="../media/image6.svg"/><Relationship Id="rId3" Type="http://schemas.openxmlformats.org/officeDocument/2006/relationships/image" Target="../media/image1.png"/><Relationship Id="rId12" Type="http://schemas.openxmlformats.org/officeDocument/2006/relationships/image" Target="../media/image10.svg"/><Relationship Id="rId17" Type="http://schemas.openxmlformats.org/officeDocument/2006/relationships/image" Target="../media/image15.png"/><Relationship Id="rId25" Type="http://schemas.openxmlformats.org/officeDocument/2006/relationships/image" Target="../media/image23.svg"/><Relationship Id="rId33" Type="http://schemas.openxmlformats.org/officeDocument/2006/relationships/image" Target="../media/image31.png"/><Relationship Id="rId38" Type="http://schemas.openxmlformats.org/officeDocument/2006/relationships/image" Target="../media/image36.png"/><Relationship Id="rId46" Type="http://schemas.openxmlformats.org/officeDocument/2006/relationships/image" Target="../media/image44.png"/><Relationship Id="rId20" Type="http://schemas.openxmlformats.org/officeDocument/2006/relationships/image" Target="../media/image18.svg"/><Relationship Id="rId41" Type="http://schemas.openxmlformats.org/officeDocument/2006/relationships/image" Target="../media/image39.png"/><Relationship Id="rId1" Type="http://schemas.openxmlformats.org/officeDocument/2006/relationships/slideLayout" Target="../slideLayouts/slideLayout1.xml"/><Relationship Id="rId6" Type="http://schemas.openxmlformats.org/officeDocument/2006/relationships/image" Target="../media/image4.svg"/></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a:effectLst/>
      </p:bgPr>
    </p:bg>
    <p:spTree>
      <p:nvGrpSpPr>
        <p:cNvPr id="1" name=""/>
        <p:cNvGrpSpPr/>
        <p:nvPr/>
      </p:nvGrpSpPr>
      <p:grpSpPr>
        <a:xfrm>
          <a:off x="0" y="0"/>
          <a:ext cx="0" cy="0"/>
          <a:chOff x="0" y="0"/>
          <a:chExt cx="0" cy="0"/>
        </a:xfrm>
      </p:grpSpPr>
      <p:pic>
        <p:nvPicPr>
          <p:cNvPr id="2" name="Image 0" descr=" "/>
          <p:cNvPicPr>
            <a:picLocks noChangeAspect="1"/>
          </p:cNvPicPr>
          <p:nvPr/>
        </p:nvPicPr>
        <p:blipFill>
          <a:blip r:embed="rId3"/>
          <a:stretch>
            <a:fillRect/>
          </a:stretch>
        </p:blipFill>
        <p:spPr>
          <a:xfrm>
            <a:off x="0" y="0"/>
            <a:ext cx="24387048" cy="2032000"/>
          </a:xfrm>
          <a:prstGeom prst="rect">
            <a:avLst/>
          </a:prstGeom>
        </p:spPr>
      </p:pic>
      <p:pic>
        <p:nvPicPr>
          <p:cNvPr id="3" name="Image 1" descr=" "/>
          <p:cNvPicPr>
            <a:picLocks noChangeAspect="1"/>
          </p:cNvPicPr>
          <p:nvPr/>
        </p:nvPicPr>
        <p:blipFill>
          <a:blip r:embed="rId4"/>
          <a:stretch>
            <a:fillRect/>
          </a:stretch>
        </p:blipFill>
        <p:spPr>
          <a:xfrm>
            <a:off x="9665908" y="508000"/>
            <a:ext cx="5050075" cy="1016000"/>
          </a:xfrm>
          <a:prstGeom prst="rect">
            <a:avLst/>
          </a:prstGeom>
        </p:spPr>
      </p:pic>
      <p:pic>
        <p:nvPicPr>
          <p:cNvPr id="4" name="Image 2" descr=" "/>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264917" y="588225"/>
            <a:ext cx="611884" cy="932867"/>
          </a:xfrm>
          <a:prstGeom prst="rect">
            <a:avLst/>
          </a:prstGeom>
        </p:spPr>
      </p:pic>
      <p:pic>
        <p:nvPicPr>
          <p:cNvPr id="5" name="Image 3" descr=" "/>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274443" y="654844"/>
            <a:ext cx="9253" cy="577323"/>
          </a:xfrm>
          <a:prstGeom prst="rect">
            <a:avLst/>
          </a:prstGeom>
        </p:spPr>
      </p:pic>
      <p:pic>
        <p:nvPicPr>
          <p:cNvPr id="6" name="Image 4" descr=" "/>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676972" y="1219853"/>
            <a:ext cx="607518" cy="286172"/>
          </a:xfrm>
          <a:prstGeom prst="rect">
            <a:avLst/>
          </a:prstGeom>
        </p:spPr>
      </p:pic>
      <p:pic>
        <p:nvPicPr>
          <p:cNvPr id="7" name="Image 5" descr=" "/>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0272880" y="1219839"/>
            <a:ext cx="602656" cy="292478"/>
          </a:xfrm>
          <a:prstGeom prst="rect">
            <a:avLst/>
          </a:prstGeom>
        </p:spPr>
      </p:pic>
      <p:pic>
        <p:nvPicPr>
          <p:cNvPr id="8" name="Image 6" descr=" "/>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0269804" y="1216723"/>
            <a:ext cx="18531" cy="18524"/>
          </a:xfrm>
          <a:prstGeom prst="rect">
            <a:avLst/>
          </a:prstGeom>
        </p:spPr>
      </p:pic>
      <p:pic>
        <p:nvPicPr>
          <p:cNvPr id="9" name="Image 7" descr=" "/>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10850108" y="1493444"/>
            <a:ext cx="3865872" cy="26736"/>
          </a:xfrm>
          <a:prstGeom prst="rect">
            <a:avLst/>
          </a:prstGeom>
        </p:spPr>
      </p:pic>
      <p:pic>
        <p:nvPicPr>
          <p:cNvPr id="10" name="Image 8" descr=" "/>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12059041" y="509135"/>
            <a:ext cx="1466909" cy="473624"/>
          </a:xfrm>
          <a:prstGeom prst="rect">
            <a:avLst/>
          </a:prstGeom>
        </p:spPr>
      </p:pic>
      <p:pic>
        <p:nvPicPr>
          <p:cNvPr id="11" name="Image 9" descr=" "/>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10869210" y="1035098"/>
            <a:ext cx="3846274" cy="426594"/>
          </a:xfrm>
          <a:prstGeom prst="rect">
            <a:avLst/>
          </a:prstGeom>
        </p:spPr>
      </p:pic>
      <p:pic>
        <p:nvPicPr>
          <p:cNvPr id="12" name="Image 10" descr=" "/>
          <p:cNvPicPr>
            <a:picLocks noChangeAspect="1"/>
          </p:cNvPicPr>
          <p:nvPr/>
        </p:nvPicPr>
        <p:blipFill>
          <a:blip r:embed="rId21"/>
          <a:stretch>
            <a:fillRect/>
          </a:stretch>
        </p:blipFill>
        <p:spPr>
          <a:xfrm>
            <a:off x="0" y="12293600"/>
            <a:ext cx="24387048" cy="1422400"/>
          </a:xfrm>
          <a:prstGeom prst="rect">
            <a:avLst/>
          </a:prstGeom>
        </p:spPr>
      </p:pic>
      <p:sp>
        <p:nvSpPr>
          <p:cNvPr id="13" name="Shape 0"/>
          <p:cNvSpPr/>
          <p:nvPr/>
        </p:nvSpPr>
        <p:spPr>
          <a:xfrm>
            <a:off x="6922365" y="12598400"/>
            <a:ext cx="2115935" cy="812800"/>
          </a:xfrm>
          <a:prstGeom prst="rect">
            <a:avLst/>
          </a:prstGeom>
          <a:noFill/>
          <a:ln/>
        </p:spPr>
      </p:sp>
      <p:pic>
        <p:nvPicPr>
          <p:cNvPr id="14" name="Image 11" descr=" "/>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7789075" y="12598400"/>
            <a:ext cx="382536" cy="382488"/>
          </a:xfrm>
          <a:prstGeom prst="rect">
            <a:avLst/>
          </a:prstGeom>
        </p:spPr>
      </p:pic>
      <p:sp>
        <p:nvSpPr>
          <p:cNvPr id="15" name="Text 1"/>
          <p:cNvSpPr/>
          <p:nvPr/>
        </p:nvSpPr>
        <p:spPr>
          <a:xfrm>
            <a:off x="6874547" y="13076510"/>
            <a:ext cx="2211570" cy="438524"/>
          </a:xfrm>
          <a:prstGeom prst="rect">
            <a:avLst/>
          </a:prstGeom>
          <a:noFill/>
          <a:ln/>
        </p:spPr>
        <p:txBody>
          <a:bodyPr wrap="square" lIns="0" tIns="0" rIns="0" bIns="0" rtlCol="0" anchor="t"/>
          <a:lstStyle/>
          <a:p>
            <a:pPr marL="0" indent="0" algn="ctr">
              <a:lnSpc>
                <a:spcPts val="2635"/>
              </a:lnSpc>
              <a:buNone/>
            </a:pPr>
            <a:r>
              <a:rPr lang="en-US" sz="2259" dirty="0">
                <a:solidFill>
                  <a:srgbClr val="FFFFFF">
                    <a:alpha val="100000"/>
                  </a:srgbClr>
                </a:solidFill>
                <a:latin typeface="Calibri Bold" pitchFamily="34" charset="0"/>
                <a:ea typeface="Calibri Bold" pitchFamily="34" charset="-122"/>
                <a:cs typeface="Calibri Bold" pitchFamily="34" charset="-120"/>
              </a:rPr>
              <a:t>info@mezoit.com</a:t>
            </a:r>
            <a:endParaRPr lang="en-US" sz="2259" dirty="0"/>
          </a:p>
        </p:txBody>
      </p:sp>
      <p:sp>
        <p:nvSpPr>
          <p:cNvPr id="16" name="Shape 2"/>
          <p:cNvSpPr/>
          <p:nvPr/>
        </p:nvSpPr>
        <p:spPr>
          <a:xfrm>
            <a:off x="9695801" y="12598400"/>
            <a:ext cx="2098004" cy="812800"/>
          </a:xfrm>
          <a:prstGeom prst="rect">
            <a:avLst/>
          </a:prstGeom>
          <a:noFill/>
          <a:ln/>
        </p:spPr>
      </p:sp>
      <p:pic>
        <p:nvPicPr>
          <p:cNvPr id="17" name="Image 12" descr=" "/>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10553531" y="12598400"/>
            <a:ext cx="382536" cy="382488"/>
          </a:xfrm>
          <a:prstGeom prst="rect">
            <a:avLst/>
          </a:prstGeom>
        </p:spPr>
      </p:pic>
      <p:sp>
        <p:nvSpPr>
          <p:cNvPr id="18" name="Text 3"/>
          <p:cNvSpPr/>
          <p:nvPr/>
        </p:nvSpPr>
        <p:spPr>
          <a:xfrm>
            <a:off x="9647984" y="13076510"/>
            <a:ext cx="2193639" cy="438524"/>
          </a:xfrm>
          <a:prstGeom prst="rect">
            <a:avLst/>
          </a:prstGeom>
          <a:noFill/>
          <a:ln/>
        </p:spPr>
        <p:txBody>
          <a:bodyPr wrap="square" lIns="0" tIns="0" rIns="0" bIns="0" rtlCol="0" anchor="t"/>
          <a:lstStyle/>
          <a:p>
            <a:pPr marL="0" indent="0" algn="ctr">
              <a:lnSpc>
                <a:spcPts val="2635"/>
              </a:lnSpc>
              <a:buNone/>
            </a:pPr>
            <a:r>
              <a:rPr lang="en-US" sz="2259" dirty="0">
                <a:solidFill>
                  <a:srgbClr val="FFFFFF">
                    <a:alpha val="100000"/>
                  </a:srgbClr>
                </a:solidFill>
                <a:latin typeface="Calibri Bold" pitchFamily="34" charset="0"/>
                <a:ea typeface="Calibri Bold" pitchFamily="34" charset="-122"/>
                <a:cs typeface="Calibri Bold" pitchFamily="34" charset="-120"/>
              </a:rPr>
              <a:t>www.mezoit.com</a:t>
            </a:r>
            <a:endParaRPr lang="en-US" sz="2259" dirty="0"/>
          </a:p>
        </p:txBody>
      </p:sp>
      <p:sp>
        <p:nvSpPr>
          <p:cNvPr id="19" name="Shape 4"/>
          <p:cNvSpPr/>
          <p:nvPr/>
        </p:nvSpPr>
        <p:spPr>
          <a:xfrm>
            <a:off x="12451327" y="12598400"/>
            <a:ext cx="2151798" cy="812800"/>
          </a:xfrm>
          <a:prstGeom prst="rect">
            <a:avLst/>
          </a:prstGeom>
          <a:noFill/>
          <a:ln/>
        </p:spPr>
      </p:sp>
      <p:pic>
        <p:nvPicPr>
          <p:cNvPr id="20" name="Image 13" descr=" "/>
          <p:cNvPicPr>
            <a:picLocks noChangeAspect="1"/>
          </p:cNvPicPr>
          <p:nvPr/>
        </p:nvPicPr>
        <p:blipFill>
          <a:blip r:embed="rId26">
            <a:extLst>
              <a:ext uri="{96DAC541-7B7A-43D3-8B79-37D633B846F1}">
                <asvg:svgBlip xmlns:asvg="http://schemas.microsoft.com/office/drawing/2016/SVG/main" r:embed="rId27"/>
              </a:ext>
            </a:extLst>
          </a:blip>
          <a:stretch>
            <a:fillRect/>
          </a:stretch>
        </p:blipFill>
        <p:spPr>
          <a:xfrm>
            <a:off x="13335947" y="12598400"/>
            <a:ext cx="382536" cy="382488"/>
          </a:xfrm>
          <a:prstGeom prst="rect">
            <a:avLst/>
          </a:prstGeom>
        </p:spPr>
      </p:pic>
      <p:sp>
        <p:nvSpPr>
          <p:cNvPr id="21" name="Text 5"/>
          <p:cNvSpPr/>
          <p:nvPr/>
        </p:nvSpPr>
        <p:spPr>
          <a:xfrm>
            <a:off x="12403509" y="13076510"/>
            <a:ext cx="2247434" cy="438524"/>
          </a:xfrm>
          <a:prstGeom prst="rect">
            <a:avLst/>
          </a:prstGeom>
          <a:noFill/>
          <a:ln/>
        </p:spPr>
        <p:txBody>
          <a:bodyPr wrap="square" lIns="0" tIns="0" rIns="0" bIns="0" rtlCol="0" anchor="t"/>
          <a:lstStyle/>
          <a:p>
            <a:pPr marL="0" indent="0" algn="ctr">
              <a:lnSpc>
                <a:spcPts val="2635"/>
              </a:lnSpc>
              <a:buNone/>
            </a:pPr>
            <a:r>
              <a:rPr lang="en-US" sz="2259" dirty="0">
                <a:solidFill>
                  <a:srgbClr val="FFFFFF">
                    <a:alpha val="100000"/>
                  </a:srgbClr>
                </a:solidFill>
                <a:latin typeface="Calibri Bold" pitchFamily="34" charset="0"/>
                <a:ea typeface="Calibri Bold" pitchFamily="34" charset="-122"/>
                <a:cs typeface="Calibri Bold" pitchFamily="34" charset="-120"/>
              </a:rPr>
              <a:t>+90 312 385 55 30</a:t>
            </a:r>
            <a:endParaRPr lang="en-US" sz="2259" dirty="0"/>
          </a:p>
        </p:txBody>
      </p:sp>
      <p:sp>
        <p:nvSpPr>
          <p:cNvPr id="22" name="Shape 6"/>
          <p:cNvSpPr/>
          <p:nvPr/>
        </p:nvSpPr>
        <p:spPr>
          <a:xfrm>
            <a:off x="15260585" y="12598400"/>
            <a:ext cx="2205593" cy="812800"/>
          </a:xfrm>
          <a:prstGeom prst="rect">
            <a:avLst/>
          </a:prstGeom>
          <a:noFill/>
          <a:ln/>
        </p:spPr>
      </p:sp>
      <p:pic>
        <p:nvPicPr>
          <p:cNvPr id="23" name="Image 14" descr=" "/>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16172123" y="12598400"/>
            <a:ext cx="382536" cy="382488"/>
          </a:xfrm>
          <a:prstGeom prst="rect">
            <a:avLst/>
          </a:prstGeom>
        </p:spPr>
      </p:pic>
      <p:sp>
        <p:nvSpPr>
          <p:cNvPr id="24" name="Text 7"/>
          <p:cNvSpPr/>
          <p:nvPr/>
        </p:nvSpPr>
        <p:spPr>
          <a:xfrm>
            <a:off x="15212768" y="13076510"/>
            <a:ext cx="2301229" cy="438524"/>
          </a:xfrm>
          <a:prstGeom prst="rect">
            <a:avLst/>
          </a:prstGeom>
          <a:noFill/>
          <a:ln/>
        </p:spPr>
        <p:txBody>
          <a:bodyPr wrap="square" lIns="0" tIns="0" rIns="0" bIns="0" rtlCol="0" anchor="t"/>
          <a:lstStyle/>
          <a:p>
            <a:pPr marL="0" indent="0" algn="ctr">
              <a:lnSpc>
                <a:spcPts val="2635"/>
              </a:lnSpc>
              <a:buNone/>
            </a:pPr>
            <a:r>
              <a:rPr lang="en-US" sz="2259" dirty="0">
                <a:solidFill>
                  <a:srgbClr val="FFFFFF">
                    <a:alpha val="100000"/>
                  </a:srgbClr>
                </a:solidFill>
                <a:latin typeface="Calibri Bold" pitchFamily="34" charset="0"/>
                <a:ea typeface="Calibri Bold" pitchFamily="34" charset="-122"/>
                <a:cs typeface="Calibri Bold" pitchFamily="34" charset="-120"/>
              </a:rPr>
              <a:t>OSTİM Teknopark</a:t>
            </a:r>
            <a:endParaRPr lang="en-US" sz="2259" dirty="0"/>
          </a:p>
        </p:txBody>
      </p:sp>
      <p:sp>
        <p:nvSpPr>
          <p:cNvPr id="25" name="Shape 8"/>
          <p:cNvSpPr/>
          <p:nvPr/>
        </p:nvSpPr>
        <p:spPr>
          <a:xfrm>
            <a:off x="0" y="2032000"/>
            <a:ext cx="24387048" cy="10261600"/>
          </a:xfrm>
          <a:prstGeom prst="rect">
            <a:avLst/>
          </a:prstGeom>
          <a:solidFill>
            <a:srgbClr val="D9D9D9">
              <a:alpha val="100000"/>
            </a:srgbClr>
          </a:solidFill>
          <a:ln/>
        </p:spPr>
      </p:sp>
      <p:pic>
        <p:nvPicPr>
          <p:cNvPr id="26" name="Image 15" descr=" "/>
          <p:cNvPicPr>
            <a:picLocks noChangeAspect="1"/>
          </p:cNvPicPr>
          <p:nvPr/>
        </p:nvPicPr>
        <p:blipFill>
          <a:blip r:embed="rId30"/>
          <a:stretch>
            <a:fillRect/>
          </a:stretch>
        </p:blipFill>
        <p:spPr>
          <a:xfrm>
            <a:off x="0" y="2032000"/>
            <a:ext cx="12193524" cy="5130800"/>
          </a:xfrm>
          <a:prstGeom prst="rect">
            <a:avLst/>
          </a:prstGeom>
        </p:spPr>
      </p:pic>
      <p:pic>
        <p:nvPicPr>
          <p:cNvPr id="27" name="Image 16" descr=" "/>
          <p:cNvPicPr>
            <a:picLocks noChangeAspect="1"/>
          </p:cNvPicPr>
          <p:nvPr/>
        </p:nvPicPr>
        <p:blipFill>
          <a:blip r:embed="rId31"/>
          <a:stretch>
            <a:fillRect/>
          </a:stretch>
        </p:blipFill>
        <p:spPr>
          <a:xfrm>
            <a:off x="304838" y="2336800"/>
            <a:ext cx="4775797" cy="3352800"/>
          </a:xfrm>
          <a:prstGeom prst="rect">
            <a:avLst/>
          </a:prstGeom>
        </p:spPr>
      </p:pic>
      <p:sp>
        <p:nvSpPr>
          <p:cNvPr id="28" name="Text 9"/>
          <p:cNvSpPr/>
          <p:nvPr/>
        </p:nvSpPr>
        <p:spPr>
          <a:xfrm>
            <a:off x="609676" y="2641600"/>
            <a:ext cx="4301604" cy="643467"/>
          </a:xfrm>
          <a:prstGeom prst="rect">
            <a:avLst/>
          </a:prstGeom>
          <a:noFill/>
          <a:ln/>
        </p:spPr>
        <p:txBody>
          <a:bodyPr wrap="square" lIns="0" tIns="0" rIns="0" bIns="0" rtlCol="0" anchor="t"/>
          <a:lstStyle/>
          <a:p>
            <a:pPr marL="0" indent="0" algn="l">
              <a:lnSpc>
                <a:spcPts val="4000"/>
              </a:lnSpc>
              <a:buNone/>
            </a:pPr>
            <a:r>
              <a:rPr lang="en-US" sz="3200" b="1" dirty="0">
                <a:solidFill>
                  <a:srgbClr val="FFFFFF">
                    <a:alpha val="100000"/>
                  </a:srgbClr>
                </a:solidFill>
                <a:latin typeface="Segoe UI Bold" pitchFamily="34" charset="0"/>
                <a:ea typeface="Segoe UI Bold" pitchFamily="34" charset="-122"/>
                <a:cs typeface="Segoe UI Bold" pitchFamily="34" charset="-120"/>
              </a:rPr>
              <a:t>Biz Kimiz ?</a:t>
            </a:r>
            <a:endParaRPr lang="en-US" sz="3200" b="1" dirty="0"/>
          </a:p>
        </p:txBody>
      </p:sp>
      <p:sp>
        <p:nvSpPr>
          <p:cNvPr id="29" name="Text 10"/>
          <p:cNvSpPr/>
          <p:nvPr/>
        </p:nvSpPr>
        <p:spPr>
          <a:xfrm>
            <a:off x="609676" y="3251200"/>
            <a:ext cx="4233863" cy="2201333"/>
          </a:xfrm>
          <a:prstGeom prst="rect">
            <a:avLst/>
          </a:prstGeom>
          <a:noFill/>
          <a:ln/>
        </p:spPr>
        <p:txBody>
          <a:bodyPr wrap="square" lIns="0" tIns="0" rIns="0" bIns="0" rtlCol="0" anchor="t"/>
          <a:lstStyle/>
          <a:p>
            <a:pPr marL="0" indent="0" algn="l">
              <a:lnSpc>
                <a:spcPts val="2400"/>
              </a:lnSpc>
              <a:buNone/>
            </a:pPr>
            <a:r>
              <a:rPr lang="en-US" sz="1600" dirty="0">
                <a:solidFill>
                  <a:srgbClr val="FFFFFF">
                    <a:alpha val="100000"/>
                  </a:srgbClr>
                </a:solidFill>
                <a:latin typeface="Segoe UI Semibold" pitchFamily="34" charset="0"/>
                <a:ea typeface="Segoe UI Semibold" pitchFamily="34" charset="-122"/>
                <a:cs typeface="Segoe UI Semibold" pitchFamily="34" charset="-120"/>
              </a:rPr>
              <a:t>Mezoit Teknoloji Mühendislik ve Bilişim A.Ş., Ankara merkezli bir teknoloji ve mühendislik şirketidir. Farklı sektörlerde deneyimli uzman mühendis kadrosu ile, CAx, PLM ve DM alanlarında inovatif çözümler sunarak dijital dönüşüm süreçlerini etkin şekilde yürütmektedir.</a:t>
            </a:r>
            <a:endParaRPr lang="en-US" sz="1600" dirty="0"/>
          </a:p>
        </p:txBody>
      </p:sp>
      <p:pic>
        <p:nvPicPr>
          <p:cNvPr id="30" name="Image 17" descr=" "/>
          <p:cNvPicPr>
            <a:picLocks noChangeAspect="1"/>
          </p:cNvPicPr>
          <p:nvPr/>
        </p:nvPicPr>
        <p:blipFill>
          <a:blip r:embed="rId32"/>
          <a:stretch>
            <a:fillRect/>
          </a:stretch>
        </p:blipFill>
        <p:spPr>
          <a:xfrm>
            <a:off x="0" y="7162800"/>
            <a:ext cx="12193524" cy="5130800"/>
          </a:xfrm>
          <a:prstGeom prst="rect">
            <a:avLst/>
          </a:prstGeom>
        </p:spPr>
      </p:pic>
      <p:pic>
        <p:nvPicPr>
          <p:cNvPr id="31" name="Image 18" descr=" "/>
          <p:cNvPicPr>
            <a:picLocks noChangeAspect="1"/>
          </p:cNvPicPr>
          <p:nvPr/>
        </p:nvPicPr>
        <p:blipFill>
          <a:blip r:embed="rId33"/>
          <a:stretch>
            <a:fillRect/>
          </a:stretch>
        </p:blipFill>
        <p:spPr>
          <a:xfrm>
            <a:off x="304838" y="7467600"/>
            <a:ext cx="4775797" cy="3962400"/>
          </a:xfrm>
          <a:prstGeom prst="rect">
            <a:avLst/>
          </a:prstGeom>
        </p:spPr>
      </p:pic>
      <p:pic>
        <p:nvPicPr>
          <p:cNvPr id="32" name="Image 19" descr=" "/>
          <p:cNvPicPr>
            <a:picLocks noChangeAspect="1"/>
          </p:cNvPicPr>
          <p:nvPr/>
        </p:nvPicPr>
        <p:blipFill>
          <a:blip r:embed="rId34"/>
          <a:stretch>
            <a:fillRect/>
          </a:stretch>
        </p:blipFill>
        <p:spPr>
          <a:xfrm>
            <a:off x="609676" y="7772400"/>
            <a:ext cx="2591124" cy="812800"/>
          </a:xfrm>
          <a:prstGeom prst="rect">
            <a:avLst/>
          </a:prstGeom>
        </p:spPr>
      </p:pic>
      <p:sp>
        <p:nvSpPr>
          <p:cNvPr id="33" name="Text 11"/>
          <p:cNvSpPr/>
          <p:nvPr/>
        </p:nvSpPr>
        <p:spPr>
          <a:xfrm>
            <a:off x="609676" y="8686800"/>
            <a:ext cx="4233863" cy="2506133"/>
          </a:xfrm>
          <a:prstGeom prst="rect">
            <a:avLst/>
          </a:prstGeom>
          <a:noFill/>
          <a:ln/>
        </p:spPr>
        <p:txBody>
          <a:bodyPr wrap="square" lIns="0" tIns="0" rIns="0" bIns="0" rtlCol="0" anchor="t"/>
          <a:lstStyle/>
          <a:p>
            <a:pPr marL="0" indent="0" algn="l">
              <a:lnSpc>
                <a:spcPts val="2400"/>
              </a:lnSpc>
              <a:buNone/>
            </a:pPr>
            <a:r>
              <a:rPr lang="en-US" sz="1600" dirty="0">
                <a:solidFill>
                  <a:srgbClr val="FFFFFF">
                    <a:alpha val="100000"/>
                  </a:srgbClr>
                </a:solidFill>
                <a:latin typeface="Segoe UI Semibold" pitchFamily="34" charset="0"/>
                <a:ea typeface="Segoe UI Semibold" pitchFamily="34" charset="-122"/>
                <a:cs typeface="Segoe UI Semibold" pitchFamily="34" charset="-120"/>
              </a:rPr>
              <a:t>Mezoit Teknoloji olarak, Dassault Systèmes’in Türkiye’deki resmi iş ortağıyız. 3DEXPERIENCE platformunun CATIA, ENOVIA, SIMULIA ve DELMIA markalarıyla müşterilerimizin dijital dönüşümüne rehberlik ediyor; tasarımdan üretime her aşamada verimlilik ve inovasyonu destekliyoruz.</a:t>
            </a:r>
            <a:endParaRPr lang="en-US" sz="1600" dirty="0"/>
          </a:p>
        </p:txBody>
      </p:sp>
      <p:pic>
        <p:nvPicPr>
          <p:cNvPr id="34" name="Image 20" descr=" "/>
          <p:cNvPicPr>
            <a:picLocks noChangeAspect="1"/>
          </p:cNvPicPr>
          <p:nvPr/>
        </p:nvPicPr>
        <p:blipFill>
          <a:blip r:embed="rId35"/>
          <a:stretch>
            <a:fillRect/>
          </a:stretch>
        </p:blipFill>
        <p:spPr>
          <a:xfrm>
            <a:off x="7646356" y="10972800"/>
            <a:ext cx="4242330" cy="1016000"/>
          </a:xfrm>
          <a:prstGeom prst="rect">
            <a:avLst/>
          </a:prstGeom>
        </p:spPr>
      </p:pic>
      <p:pic>
        <p:nvPicPr>
          <p:cNvPr id="35" name="Image 21" descr=" "/>
          <p:cNvPicPr>
            <a:picLocks noChangeAspect="1"/>
          </p:cNvPicPr>
          <p:nvPr/>
        </p:nvPicPr>
        <p:blipFill>
          <a:blip r:embed="rId36"/>
          <a:stretch>
            <a:fillRect/>
          </a:stretch>
        </p:blipFill>
        <p:spPr>
          <a:xfrm>
            <a:off x="7860869" y="11085689"/>
            <a:ext cx="790327" cy="790222"/>
          </a:xfrm>
          <a:prstGeom prst="rect">
            <a:avLst/>
          </a:prstGeom>
        </p:spPr>
      </p:pic>
      <p:pic>
        <p:nvPicPr>
          <p:cNvPr id="36" name="Image 22" descr=" "/>
          <p:cNvPicPr>
            <a:picLocks noChangeAspect="1"/>
          </p:cNvPicPr>
          <p:nvPr/>
        </p:nvPicPr>
        <p:blipFill>
          <a:blip r:embed="rId37"/>
          <a:stretch>
            <a:fillRect/>
          </a:stretch>
        </p:blipFill>
        <p:spPr>
          <a:xfrm>
            <a:off x="8865708" y="11085689"/>
            <a:ext cx="790327" cy="790222"/>
          </a:xfrm>
          <a:prstGeom prst="rect">
            <a:avLst/>
          </a:prstGeom>
        </p:spPr>
      </p:pic>
      <p:pic>
        <p:nvPicPr>
          <p:cNvPr id="37" name="Image 23" descr=" "/>
          <p:cNvPicPr>
            <a:picLocks noChangeAspect="1"/>
          </p:cNvPicPr>
          <p:nvPr/>
        </p:nvPicPr>
        <p:blipFill>
          <a:blip r:embed="rId38"/>
          <a:stretch>
            <a:fillRect/>
          </a:stretch>
        </p:blipFill>
        <p:spPr>
          <a:xfrm>
            <a:off x="9870548" y="11085689"/>
            <a:ext cx="790327" cy="790222"/>
          </a:xfrm>
          <a:prstGeom prst="rect">
            <a:avLst/>
          </a:prstGeom>
        </p:spPr>
      </p:pic>
      <p:pic>
        <p:nvPicPr>
          <p:cNvPr id="38" name="Image 24" descr=" "/>
          <p:cNvPicPr>
            <a:picLocks noChangeAspect="1"/>
          </p:cNvPicPr>
          <p:nvPr/>
        </p:nvPicPr>
        <p:blipFill>
          <a:blip r:embed="rId39"/>
          <a:stretch>
            <a:fillRect/>
          </a:stretch>
        </p:blipFill>
        <p:spPr>
          <a:xfrm>
            <a:off x="10875387" y="11085689"/>
            <a:ext cx="790327" cy="790222"/>
          </a:xfrm>
          <a:prstGeom prst="rect">
            <a:avLst/>
          </a:prstGeom>
        </p:spPr>
      </p:pic>
      <p:pic>
        <p:nvPicPr>
          <p:cNvPr id="39" name="Image 25" descr=" "/>
          <p:cNvPicPr>
            <a:picLocks noChangeAspect="1"/>
          </p:cNvPicPr>
          <p:nvPr/>
        </p:nvPicPr>
        <p:blipFill>
          <a:blip r:embed="rId40"/>
          <a:stretch>
            <a:fillRect/>
          </a:stretch>
        </p:blipFill>
        <p:spPr>
          <a:xfrm>
            <a:off x="12193524" y="7162800"/>
            <a:ext cx="12193524" cy="5130800"/>
          </a:xfrm>
          <a:prstGeom prst="rect">
            <a:avLst/>
          </a:prstGeom>
        </p:spPr>
      </p:pic>
      <p:pic>
        <p:nvPicPr>
          <p:cNvPr id="40" name="Image 26" descr=" "/>
          <p:cNvPicPr>
            <a:picLocks noChangeAspect="1"/>
          </p:cNvPicPr>
          <p:nvPr/>
        </p:nvPicPr>
        <p:blipFill>
          <a:blip r:embed="rId41"/>
          <a:stretch>
            <a:fillRect/>
          </a:stretch>
        </p:blipFill>
        <p:spPr>
          <a:xfrm>
            <a:off x="12498362" y="7467600"/>
            <a:ext cx="4775797" cy="3048000"/>
          </a:xfrm>
          <a:prstGeom prst="rect">
            <a:avLst/>
          </a:prstGeom>
        </p:spPr>
      </p:pic>
      <p:sp>
        <p:nvSpPr>
          <p:cNvPr id="41" name="Text 12"/>
          <p:cNvSpPr/>
          <p:nvPr/>
        </p:nvSpPr>
        <p:spPr>
          <a:xfrm>
            <a:off x="12803200" y="7772400"/>
            <a:ext cx="4301604" cy="643467"/>
          </a:xfrm>
          <a:prstGeom prst="rect">
            <a:avLst/>
          </a:prstGeom>
          <a:noFill/>
          <a:ln/>
        </p:spPr>
        <p:txBody>
          <a:bodyPr wrap="square" lIns="0" tIns="0" rIns="0" bIns="0" rtlCol="0" anchor="t"/>
          <a:lstStyle/>
          <a:p>
            <a:pPr marL="0" indent="0" algn="l">
              <a:lnSpc>
                <a:spcPts val="4000"/>
              </a:lnSpc>
              <a:buNone/>
            </a:pPr>
            <a:r>
              <a:rPr lang="en-US" sz="3200" b="1" dirty="0">
                <a:solidFill>
                  <a:srgbClr val="FFFFFF">
                    <a:alpha val="100000"/>
                  </a:srgbClr>
                </a:solidFill>
                <a:latin typeface="Segoe UI Bold" pitchFamily="34" charset="0"/>
                <a:ea typeface="Segoe UI Bold" pitchFamily="34" charset="-122"/>
                <a:cs typeface="Segoe UI Bold" pitchFamily="34" charset="-120"/>
              </a:rPr>
              <a:t>Hizmetlerimiz</a:t>
            </a:r>
            <a:endParaRPr lang="en-US" sz="3200" b="1" dirty="0"/>
          </a:p>
        </p:txBody>
      </p:sp>
      <p:sp>
        <p:nvSpPr>
          <p:cNvPr id="42" name="Text 13"/>
          <p:cNvSpPr/>
          <p:nvPr/>
        </p:nvSpPr>
        <p:spPr>
          <a:xfrm>
            <a:off x="12803200" y="8382000"/>
            <a:ext cx="4233863" cy="1896533"/>
          </a:xfrm>
          <a:prstGeom prst="rect">
            <a:avLst/>
          </a:prstGeom>
          <a:noFill/>
          <a:ln/>
        </p:spPr>
        <p:txBody>
          <a:bodyPr wrap="square" lIns="0" tIns="0" rIns="0" bIns="0" rtlCol="0" anchor="t"/>
          <a:lstStyle/>
          <a:p>
            <a:pPr marL="0" indent="0" algn="l">
              <a:lnSpc>
                <a:spcPts val="2400"/>
              </a:lnSpc>
              <a:buNone/>
            </a:pPr>
            <a:r>
              <a:rPr lang="en-US" sz="1600" dirty="0">
                <a:solidFill>
                  <a:srgbClr val="FFFFFF">
                    <a:alpha val="100000"/>
                  </a:srgbClr>
                </a:solidFill>
                <a:latin typeface="Segoe UI Semibold" pitchFamily="34" charset="0"/>
                <a:ea typeface="Segoe UI Semibold" pitchFamily="34" charset="-122"/>
                <a:cs typeface="Segoe UI Semibold" pitchFamily="34" charset="-120"/>
              </a:rPr>
              <a:t>Mezoit Teknoloji olarak, mühendislik, yazılım geliştirme ve sistem entegrasyonu alanlarında kapsamlı çözümler sunuyoruz. CAx, PLM, DM, CM danışmanlığı ve özel sistem tasarımlarıyla dijital altyapınızı güçlendirip verimliliğinizi artırıyoruz.</a:t>
            </a:r>
            <a:endParaRPr lang="en-US" sz="1600" dirty="0"/>
          </a:p>
        </p:txBody>
      </p:sp>
      <p:sp>
        <p:nvSpPr>
          <p:cNvPr id="43" name="Shape 14"/>
          <p:cNvSpPr/>
          <p:nvPr/>
        </p:nvSpPr>
        <p:spPr>
          <a:xfrm>
            <a:off x="20640080" y="7467600"/>
            <a:ext cx="3442130" cy="4064000"/>
          </a:xfrm>
          <a:prstGeom prst="rect">
            <a:avLst/>
          </a:prstGeom>
          <a:noFill/>
          <a:ln/>
        </p:spPr>
      </p:sp>
      <p:sp>
        <p:nvSpPr>
          <p:cNvPr id="44" name="Shape 15"/>
          <p:cNvSpPr/>
          <p:nvPr/>
        </p:nvSpPr>
        <p:spPr>
          <a:xfrm>
            <a:off x="20640080" y="7467600"/>
            <a:ext cx="3442130" cy="1117600"/>
          </a:xfrm>
          <a:prstGeom prst="rect">
            <a:avLst/>
          </a:prstGeom>
          <a:noFill/>
          <a:ln/>
        </p:spPr>
      </p:sp>
      <p:sp>
        <p:nvSpPr>
          <p:cNvPr id="45" name="Text 16"/>
          <p:cNvSpPr/>
          <p:nvPr/>
        </p:nvSpPr>
        <p:spPr>
          <a:xfrm>
            <a:off x="20301371" y="7467600"/>
            <a:ext cx="2447173" cy="1456267"/>
          </a:xfrm>
          <a:prstGeom prst="rect">
            <a:avLst/>
          </a:prstGeom>
          <a:noFill/>
          <a:ln/>
          <a:effectLst>
            <a:outerShdw blurRad="203200" dist="50800" dir="16200000" algn="bl" rotWithShape="0">
              <a:srgbClr val="000000">
                <a:alpha val="64000"/>
              </a:srgbClr>
            </a:outerShdw>
          </a:effectLst>
        </p:spPr>
        <p:txBody>
          <a:bodyPr wrap="square" lIns="0" tIns="0" rIns="0" bIns="0" rtlCol="0" anchor="t"/>
          <a:lstStyle/>
          <a:p>
            <a:pPr marL="0" indent="0" algn="r">
              <a:lnSpc>
                <a:spcPts val="8800"/>
              </a:lnSpc>
              <a:buNone/>
            </a:pPr>
            <a:r>
              <a:rPr lang="en-US" sz="8000" b="1" dirty="0">
                <a:solidFill>
                  <a:srgbClr val="FFFFFF">
                    <a:alpha val="100000"/>
                  </a:srgbClr>
                </a:solidFill>
                <a:latin typeface="Segoe UI Bold" pitchFamily="34" charset="0"/>
                <a:ea typeface="Segoe UI Bold" pitchFamily="34" charset="-122"/>
                <a:cs typeface="Segoe UI Bold" pitchFamily="34" charset="-120"/>
              </a:rPr>
              <a:t>CAD</a:t>
            </a:r>
            <a:endParaRPr lang="en-US" sz="8000" b="1" dirty="0"/>
          </a:p>
        </p:txBody>
      </p:sp>
      <p:pic>
        <p:nvPicPr>
          <p:cNvPr id="46" name="Image 27" descr=" "/>
          <p:cNvPicPr>
            <a:picLocks noChangeAspect="1"/>
          </p:cNvPicPr>
          <p:nvPr/>
        </p:nvPicPr>
        <p:blipFill>
          <a:blip r:embed="rId42">
            <a:extLst>
              <a:ext uri="{96DAC541-7B7A-43D3-8B79-37D633B846F1}">
                <asvg:svgBlip xmlns:asvg="http://schemas.microsoft.com/office/drawing/2016/SVG/main" r:embed="rId43"/>
              </a:ext>
            </a:extLst>
          </a:blip>
          <a:stretch>
            <a:fillRect/>
          </a:stretch>
        </p:blipFill>
        <p:spPr>
          <a:xfrm>
            <a:off x="22761245" y="7264400"/>
            <a:ext cx="1524191" cy="1524000"/>
          </a:xfrm>
          <a:prstGeom prst="rect">
            <a:avLst/>
          </a:prstGeom>
        </p:spPr>
      </p:pic>
      <p:sp>
        <p:nvSpPr>
          <p:cNvPr id="47" name="Shape 17"/>
          <p:cNvSpPr/>
          <p:nvPr/>
        </p:nvSpPr>
        <p:spPr>
          <a:xfrm>
            <a:off x="20640080" y="8940800"/>
            <a:ext cx="3442130" cy="1117600"/>
          </a:xfrm>
          <a:prstGeom prst="rect">
            <a:avLst/>
          </a:prstGeom>
          <a:noFill/>
          <a:ln/>
        </p:spPr>
      </p:sp>
      <p:sp>
        <p:nvSpPr>
          <p:cNvPr id="48" name="Text 18"/>
          <p:cNvSpPr/>
          <p:nvPr/>
        </p:nvSpPr>
        <p:spPr>
          <a:xfrm>
            <a:off x="20301371" y="8940800"/>
            <a:ext cx="2459874" cy="1456267"/>
          </a:xfrm>
          <a:prstGeom prst="rect">
            <a:avLst/>
          </a:prstGeom>
          <a:noFill/>
          <a:ln/>
          <a:effectLst>
            <a:outerShdw blurRad="203200" dist="50800" dir="16200000" algn="bl" rotWithShape="0">
              <a:srgbClr val="000000">
                <a:alpha val="64000"/>
              </a:srgbClr>
            </a:outerShdw>
          </a:effectLst>
        </p:spPr>
        <p:txBody>
          <a:bodyPr wrap="square" lIns="0" tIns="0" rIns="0" bIns="0" rtlCol="0" anchor="t"/>
          <a:lstStyle/>
          <a:p>
            <a:pPr marL="0" indent="0" algn="r">
              <a:lnSpc>
                <a:spcPts val="8800"/>
              </a:lnSpc>
              <a:buNone/>
            </a:pPr>
            <a:r>
              <a:rPr lang="en-US" sz="8000" b="1" dirty="0">
                <a:solidFill>
                  <a:srgbClr val="FFFFFF">
                    <a:alpha val="100000"/>
                  </a:srgbClr>
                </a:solidFill>
                <a:latin typeface="Segoe UI Bold" pitchFamily="34" charset="0"/>
                <a:ea typeface="Segoe UI Bold" pitchFamily="34" charset="-122"/>
                <a:cs typeface="Segoe UI Bold" pitchFamily="34" charset="-120"/>
              </a:rPr>
              <a:t>PLM</a:t>
            </a:r>
            <a:endParaRPr lang="en-US" sz="8000" b="1" dirty="0"/>
          </a:p>
        </p:txBody>
      </p:sp>
      <p:pic>
        <p:nvPicPr>
          <p:cNvPr id="49" name="Image 28" descr=" "/>
          <p:cNvPicPr>
            <a:picLocks noChangeAspect="1"/>
          </p:cNvPicPr>
          <p:nvPr/>
        </p:nvPicPr>
        <p:blipFill>
          <a:blip r:embed="rId44">
            <a:extLst>
              <a:ext uri="{96DAC541-7B7A-43D3-8B79-37D633B846F1}">
                <asvg:svgBlip xmlns:asvg="http://schemas.microsoft.com/office/drawing/2016/SVG/main" r:embed="rId45"/>
              </a:ext>
            </a:extLst>
          </a:blip>
          <a:stretch>
            <a:fillRect/>
          </a:stretch>
        </p:blipFill>
        <p:spPr>
          <a:xfrm>
            <a:off x="22761245" y="8737600"/>
            <a:ext cx="1524191" cy="1524000"/>
          </a:xfrm>
          <a:prstGeom prst="rect">
            <a:avLst/>
          </a:prstGeom>
        </p:spPr>
      </p:pic>
      <p:sp>
        <p:nvSpPr>
          <p:cNvPr id="50" name="Shape 19"/>
          <p:cNvSpPr/>
          <p:nvPr/>
        </p:nvSpPr>
        <p:spPr>
          <a:xfrm>
            <a:off x="20640080" y="10414000"/>
            <a:ext cx="3429429" cy="1117600"/>
          </a:xfrm>
          <a:prstGeom prst="rect">
            <a:avLst/>
          </a:prstGeom>
          <a:noFill/>
          <a:ln/>
        </p:spPr>
      </p:sp>
      <p:sp>
        <p:nvSpPr>
          <p:cNvPr id="51" name="Text 20"/>
          <p:cNvSpPr/>
          <p:nvPr/>
        </p:nvSpPr>
        <p:spPr>
          <a:xfrm>
            <a:off x="20301371" y="10414000"/>
            <a:ext cx="2066125" cy="1456267"/>
          </a:xfrm>
          <a:prstGeom prst="rect">
            <a:avLst/>
          </a:prstGeom>
          <a:noFill/>
          <a:ln/>
          <a:effectLst>
            <a:outerShdw blurRad="203200" dist="50800" dir="16200000" algn="bl" rotWithShape="0">
              <a:srgbClr val="000000">
                <a:alpha val="64000"/>
              </a:srgbClr>
            </a:outerShdw>
          </a:effectLst>
        </p:spPr>
        <p:txBody>
          <a:bodyPr wrap="square" lIns="0" tIns="0" rIns="0" bIns="0" rtlCol="0" anchor="t"/>
          <a:lstStyle/>
          <a:p>
            <a:pPr marL="0" indent="0" algn="r">
              <a:lnSpc>
                <a:spcPts val="8800"/>
              </a:lnSpc>
              <a:buNone/>
            </a:pPr>
            <a:r>
              <a:rPr lang="en-US" sz="8000" b="1" dirty="0">
                <a:solidFill>
                  <a:srgbClr val="FFFFFF">
                    <a:alpha val="100000"/>
                  </a:srgbClr>
                </a:solidFill>
                <a:latin typeface="Segoe UI Bold" pitchFamily="34" charset="0"/>
                <a:ea typeface="Segoe UI Bold" pitchFamily="34" charset="-122"/>
                <a:cs typeface="Segoe UI Bold" pitchFamily="34" charset="-120"/>
              </a:rPr>
              <a:t>DM</a:t>
            </a:r>
            <a:endParaRPr lang="en-US" sz="8000" b="1" dirty="0"/>
          </a:p>
        </p:txBody>
      </p:sp>
      <p:pic>
        <p:nvPicPr>
          <p:cNvPr id="52" name="Image 29" descr=" "/>
          <p:cNvPicPr>
            <a:picLocks noChangeAspect="1"/>
          </p:cNvPicPr>
          <p:nvPr/>
        </p:nvPicPr>
        <p:blipFill>
          <a:blip r:embed="rId46">
            <a:extLst>
              <a:ext uri="{96DAC541-7B7A-43D3-8B79-37D633B846F1}">
                <asvg:svgBlip xmlns:asvg="http://schemas.microsoft.com/office/drawing/2016/SVG/main" r:embed="rId47"/>
              </a:ext>
            </a:extLst>
          </a:blip>
          <a:stretch>
            <a:fillRect/>
          </a:stretch>
        </p:blipFill>
        <p:spPr>
          <a:xfrm>
            <a:off x="22748543" y="10210800"/>
            <a:ext cx="1524191" cy="1524000"/>
          </a:xfrm>
          <a:prstGeom prst="rect">
            <a:avLst/>
          </a:prstGeom>
        </p:spPr>
      </p:pic>
      <p:pic>
        <p:nvPicPr>
          <p:cNvPr id="53" name="Image 30" descr=" "/>
          <p:cNvPicPr>
            <a:picLocks noChangeAspect="1"/>
          </p:cNvPicPr>
          <p:nvPr/>
        </p:nvPicPr>
        <p:blipFill>
          <a:blip r:embed="rId48"/>
          <a:stretch>
            <a:fillRect/>
          </a:stretch>
        </p:blipFill>
        <p:spPr>
          <a:xfrm>
            <a:off x="12193524" y="2032000"/>
            <a:ext cx="12193524" cy="5130800"/>
          </a:xfrm>
          <a:prstGeom prst="rect">
            <a:avLst/>
          </a:prstGeom>
        </p:spPr>
      </p:pic>
      <p:pic>
        <p:nvPicPr>
          <p:cNvPr id="54" name="Image 31" descr=" "/>
          <p:cNvPicPr>
            <a:picLocks noChangeAspect="1"/>
          </p:cNvPicPr>
          <p:nvPr/>
        </p:nvPicPr>
        <p:blipFill>
          <a:blip r:embed="rId49"/>
          <a:stretch>
            <a:fillRect/>
          </a:stretch>
        </p:blipFill>
        <p:spPr>
          <a:xfrm>
            <a:off x="12498362" y="2336800"/>
            <a:ext cx="4775797" cy="3657600"/>
          </a:xfrm>
          <a:prstGeom prst="rect">
            <a:avLst/>
          </a:prstGeom>
        </p:spPr>
      </p:pic>
      <p:pic>
        <p:nvPicPr>
          <p:cNvPr id="55" name="Image 32" descr=" "/>
          <p:cNvPicPr>
            <a:picLocks noChangeAspect="1"/>
          </p:cNvPicPr>
          <p:nvPr/>
        </p:nvPicPr>
        <p:blipFill>
          <a:blip r:embed="rId50"/>
          <a:stretch>
            <a:fillRect/>
          </a:stretch>
        </p:blipFill>
        <p:spPr>
          <a:xfrm>
            <a:off x="12803200" y="2641600"/>
            <a:ext cx="2349794" cy="812800"/>
          </a:xfrm>
          <a:prstGeom prst="rect">
            <a:avLst/>
          </a:prstGeom>
        </p:spPr>
      </p:pic>
      <p:sp>
        <p:nvSpPr>
          <p:cNvPr id="56" name="Text 21"/>
          <p:cNvSpPr/>
          <p:nvPr/>
        </p:nvSpPr>
        <p:spPr>
          <a:xfrm>
            <a:off x="12803200" y="3556000"/>
            <a:ext cx="4233863" cy="2201333"/>
          </a:xfrm>
          <a:prstGeom prst="rect">
            <a:avLst/>
          </a:prstGeom>
          <a:noFill/>
          <a:ln/>
        </p:spPr>
        <p:txBody>
          <a:bodyPr wrap="square" lIns="0" tIns="0" rIns="0" bIns="0" rtlCol="0" anchor="t"/>
          <a:lstStyle/>
          <a:p>
            <a:pPr marL="0" indent="0" algn="l">
              <a:lnSpc>
                <a:spcPts val="2400"/>
              </a:lnSpc>
              <a:buNone/>
            </a:pPr>
            <a:r>
              <a:rPr lang="en-US" sz="1600" dirty="0">
                <a:solidFill>
                  <a:srgbClr val="FFFFFF">
                    <a:alpha val="100000"/>
                  </a:srgbClr>
                </a:solidFill>
                <a:latin typeface="Segoe UI Semibold" pitchFamily="34" charset="0"/>
                <a:ea typeface="Segoe UI Semibold" pitchFamily="34" charset="-122"/>
                <a:cs typeface="Segoe UI Semibold" pitchFamily="34" charset="-120"/>
              </a:rPr>
              <a:t>Mezoit AutoXpert; CAD, PLM ve DM süreçlerine odaklanan, çoklu platform desteği sunan kapsamlı bir mühendislik yazılımıdır. Tekil bir ortamda çalışarak tasarım, imalat ve operasyonel süreçlerde hataları azaltmayı, kaliteyi artırmayı ve maliyetleri düşürmeyi hedefler.</a:t>
            </a:r>
            <a:endParaRPr lang="en-US" sz="16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177</Words>
  <Application>Microsoft Office PowerPoint</Application>
  <PresentationFormat>Custom</PresentationFormat>
  <Paragraphs>14</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 Bold</vt:lpstr>
      <vt:lpstr>Segoe UI Bold</vt:lpstr>
      <vt:lpstr>Segoe UI Semibold</vt:lpstr>
      <vt:lpstr>Office Theme</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Halil Celik</cp:lastModifiedBy>
  <cp:revision>2</cp:revision>
  <dcterms:created xsi:type="dcterms:W3CDTF">2026-02-27T11:25:29Z</dcterms:created>
  <dcterms:modified xsi:type="dcterms:W3CDTF">2026-02-27T11:28:06Z</dcterms:modified>
</cp:coreProperties>
</file>